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C445-F403-476E-8EF7-037C9A3D0D6E}" type="datetimeFigureOut">
              <a:rPr lang="el-GR" smtClean="0"/>
              <a:t>8/10/2023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3D5-F83C-4C67-9709-72870B3D1A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770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C445-F403-476E-8EF7-037C9A3D0D6E}" type="datetimeFigureOut">
              <a:rPr lang="el-GR" smtClean="0"/>
              <a:t>8/10/2023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3D5-F83C-4C67-9709-72870B3D1A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235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C445-F403-476E-8EF7-037C9A3D0D6E}" type="datetimeFigureOut">
              <a:rPr lang="el-GR" smtClean="0"/>
              <a:t>8/10/2023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3D5-F83C-4C67-9709-72870B3D1A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663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C445-F403-476E-8EF7-037C9A3D0D6E}" type="datetimeFigureOut">
              <a:rPr lang="el-GR" smtClean="0"/>
              <a:t>8/10/2023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3D5-F83C-4C67-9709-72870B3D1A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401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C445-F403-476E-8EF7-037C9A3D0D6E}" type="datetimeFigureOut">
              <a:rPr lang="el-GR" smtClean="0"/>
              <a:t>8/10/2023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3D5-F83C-4C67-9709-72870B3D1A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522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C445-F403-476E-8EF7-037C9A3D0D6E}" type="datetimeFigureOut">
              <a:rPr lang="el-GR" smtClean="0"/>
              <a:t>8/10/2023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3D5-F83C-4C67-9709-72870B3D1A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035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C445-F403-476E-8EF7-037C9A3D0D6E}" type="datetimeFigureOut">
              <a:rPr lang="el-GR" smtClean="0"/>
              <a:t>8/10/2023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3D5-F83C-4C67-9709-72870B3D1A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299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C445-F403-476E-8EF7-037C9A3D0D6E}" type="datetimeFigureOut">
              <a:rPr lang="el-GR" smtClean="0"/>
              <a:t>8/10/2023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3D5-F83C-4C67-9709-72870B3D1A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745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C445-F403-476E-8EF7-037C9A3D0D6E}" type="datetimeFigureOut">
              <a:rPr lang="el-GR" smtClean="0"/>
              <a:t>8/10/2023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3D5-F83C-4C67-9709-72870B3D1A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333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C445-F403-476E-8EF7-037C9A3D0D6E}" type="datetimeFigureOut">
              <a:rPr lang="el-GR" smtClean="0"/>
              <a:t>8/10/2023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3D5-F83C-4C67-9709-72870B3D1A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078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C445-F403-476E-8EF7-037C9A3D0D6E}" type="datetimeFigureOut">
              <a:rPr lang="el-GR" smtClean="0"/>
              <a:t>8/10/2023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3D5-F83C-4C67-9709-72870B3D1A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066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1C445-F403-476E-8EF7-037C9A3D0D6E}" type="datetimeFigureOut">
              <a:rPr lang="el-GR" smtClean="0"/>
              <a:t>8/10/2023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793D5-F83C-4C67-9709-72870B3D1A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661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djipav@pharm.auth.g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Γενικές πληροφορίες για την ύλη του μαθήματος ΦΧ-ΙΙΙ</a:t>
            </a:r>
            <a:br>
              <a:rPr lang="en-US" dirty="0"/>
            </a:br>
            <a:r>
              <a:rPr lang="el-GR" dirty="0"/>
              <a:t>Δ.</a:t>
            </a:r>
            <a:r>
              <a:rPr lang="en-US" dirty="0"/>
              <a:t> </a:t>
            </a:r>
            <a:r>
              <a:rPr lang="el-GR" dirty="0" err="1"/>
              <a:t>Χατζηπαύλου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hlinkClick r:id="rId2"/>
              </a:rPr>
              <a:t>hadjipav@pharm.auth.gr</a:t>
            </a:r>
            <a:endParaRPr lang="en-US" dirty="0"/>
          </a:p>
          <a:p>
            <a:endParaRPr lang="en-US" sz="3199" b="1" dirty="0">
              <a:solidFill>
                <a:schemeClr val="tx1"/>
              </a:solidFill>
            </a:endParaRPr>
          </a:p>
          <a:p>
            <a:r>
              <a:rPr lang="el-GR" sz="3199" b="1" dirty="0">
                <a:solidFill>
                  <a:schemeClr val="tx1"/>
                </a:solidFill>
              </a:rPr>
              <a:t>Το διδακτικό υλικό είναι σε ανάρτηση στο</a:t>
            </a:r>
            <a:r>
              <a:rPr lang="en-US" sz="3199" b="1" dirty="0">
                <a:solidFill>
                  <a:schemeClr val="tx1"/>
                </a:solidFill>
              </a:rPr>
              <a:t>:</a:t>
            </a:r>
          </a:p>
          <a:p>
            <a:r>
              <a:rPr lang="en-US" sz="3199" b="1" dirty="0">
                <a:solidFill>
                  <a:schemeClr val="tx1"/>
                </a:solidFill>
              </a:rPr>
              <a:t>https://users.auth.gr/hadjipav</a:t>
            </a:r>
            <a:endParaRPr lang="el-GR" sz="3199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698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ύλη περιλαμβάνει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Αναστολείς </a:t>
            </a:r>
            <a:r>
              <a:rPr lang="en-US" dirty="0"/>
              <a:t>PDEs</a:t>
            </a:r>
          </a:p>
          <a:p>
            <a:r>
              <a:rPr lang="el-GR" dirty="0"/>
              <a:t>Αγωνιστές/Ανταγωνιστές </a:t>
            </a:r>
            <a:r>
              <a:rPr lang="en-US" dirty="0"/>
              <a:t>CCK</a:t>
            </a:r>
            <a:endParaRPr lang="el-GR" dirty="0"/>
          </a:p>
          <a:p>
            <a:r>
              <a:rPr lang="el-GR" dirty="0"/>
              <a:t>Γενικά αναισθητικά</a:t>
            </a:r>
          </a:p>
          <a:p>
            <a:r>
              <a:rPr lang="el-GR" dirty="0"/>
              <a:t>Υπνωτικά</a:t>
            </a:r>
          </a:p>
          <a:p>
            <a:r>
              <a:rPr lang="el-GR" dirty="0"/>
              <a:t>Διεγερτικά (αναληπτικά, </a:t>
            </a:r>
            <a:r>
              <a:rPr lang="el-GR" dirty="0" err="1"/>
              <a:t>ψευδαισθησιογόνα</a:t>
            </a:r>
            <a:r>
              <a:rPr lang="el-GR" dirty="0"/>
              <a:t>)</a:t>
            </a:r>
          </a:p>
          <a:p>
            <a:r>
              <a:rPr lang="el-GR" dirty="0" err="1"/>
              <a:t>Βενζοδιαζεπίνες</a:t>
            </a:r>
            <a:endParaRPr lang="el-GR" dirty="0"/>
          </a:p>
          <a:p>
            <a:r>
              <a:rPr lang="el-GR" dirty="0" err="1"/>
              <a:t>Τρικυκλικά</a:t>
            </a:r>
            <a:r>
              <a:rPr lang="el-GR" dirty="0"/>
              <a:t> αντικαταθλιπτικά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11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Υλικό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Διαφάνειες</a:t>
            </a:r>
          </a:p>
          <a:p>
            <a:r>
              <a:rPr lang="el-GR" dirty="0"/>
              <a:t>Σημειώσεις</a:t>
            </a:r>
          </a:p>
          <a:p>
            <a:r>
              <a:rPr lang="el-GR" dirty="0"/>
              <a:t>Βιβλίο</a:t>
            </a:r>
          </a:p>
          <a:p>
            <a:r>
              <a:rPr lang="el-GR" sz="3199" b="1" dirty="0">
                <a:solidFill>
                  <a:schemeClr val="tx1"/>
                </a:solidFill>
              </a:rPr>
              <a:t>Το διδακτικό υλικό είναι σε ανάρτηση στο</a:t>
            </a:r>
            <a:r>
              <a:rPr lang="en-US" sz="3199" b="1" dirty="0">
                <a:solidFill>
                  <a:schemeClr val="tx1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en-US" sz="3199" b="1" dirty="0">
                <a:solidFill>
                  <a:schemeClr val="tx1"/>
                </a:solidFill>
              </a:rPr>
              <a:t>https://users.auth.gr/hadjipav</a:t>
            </a:r>
            <a:endParaRPr lang="el-GR" sz="3199" b="1" dirty="0">
              <a:solidFill>
                <a:schemeClr val="tx1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70549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Τι πρέπει </a:t>
            </a:r>
            <a:r>
              <a:rPr lang="el-GR"/>
              <a:t>να προσέξουμε </a:t>
            </a:r>
            <a:r>
              <a:rPr lang="el-GR" dirty="0"/>
              <a:t>στο διάβασμα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Συνθέσεις από βιομηχανικές πρώτες ύλες</a:t>
            </a:r>
          </a:p>
          <a:p>
            <a:r>
              <a:rPr lang="el-GR" dirty="0"/>
              <a:t>Συνθέσεις που στο μάθημα θα γίνεται αναφορά ότι θα ζητηθούν</a:t>
            </a:r>
          </a:p>
          <a:p>
            <a:r>
              <a:rPr lang="el-GR" dirty="0"/>
              <a:t>Συνήθως θα είναι αντιπρόσωπος της ομάδας</a:t>
            </a:r>
          </a:p>
          <a:p>
            <a:r>
              <a:rPr lang="el-GR" dirty="0"/>
              <a:t>Σχέσεις δομής-δράσης</a:t>
            </a:r>
            <a:r>
              <a:rPr lang="en-US" dirty="0"/>
              <a:t>: </a:t>
            </a:r>
            <a:r>
              <a:rPr lang="el-GR" dirty="0"/>
              <a:t>πως αλλάζει η δράση αλλάζοντας τη δομή</a:t>
            </a:r>
          </a:p>
          <a:p>
            <a:r>
              <a:rPr lang="el-GR" dirty="0"/>
              <a:t>Τροποποιήσεις της δομής</a:t>
            </a:r>
          </a:p>
          <a:p>
            <a:r>
              <a:rPr lang="el-GR" dirty="0"/>
              <a:t>Ποσοτικοί προσδιορισμοί-Αναφορά γενικής μεθόδου</a:t>
            </a:r>
          </a:p>
        </p:txBody>
      </p:sp>
    </p:spTree>
    <p:extLst>
      <p:ext uri="{BB962C8B-B14F-4D97-AF65-F5344CB8AC3E}">
        <p14:creationId xmlns:p14="http://schemas.microsoft.com/office/powerpoint/2010/main" val="160177600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123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Θέμα του Office</vt:lpstr>
      <vt:lpstr>Γενικές πληροφορίες για την ύλη του μαθήματος ΦΧ-ΙΙΙ Δ. Χατζηπαύλου</vt:lpstr>
      <vt:lpstr>H ύλη περιλαμβάνει</vt:lpstr>
      <vt:lpstr>Υλικό</vt:lpstr>
      <vt:lpstr>Τι πρέπει να προσέξουμε στο διάβασμα μας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Γενικές πληροφορίες για την ύλη του μαθήματος ΟΦΧ-ΙΙΙ-Δ.Χατζηπαύλου</dc:title>
  <dc:creator>user</dc:creator>
  <cp:lastModifiedBy>Dimitra Hadjipavlou-Litina</cp:lastModifiedBy>
  <cp:revision>8</cp:revision>
  <dcterms:created xsi:type="dcterms:W3CDTF">2020-10-23T08:26:43Z</dcterms:created>
  <dcterms:modified xsi:type="dcterms:W3CDTF">2023-10-08T08:56:48Z</dcterms:modified>
</cp:coreProperties>
</file>