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8" r:id="rId4"/>
    <p:sldId id="289" r:id="rId5"/>
    <p:sldId id="290" r:id="rId6"/>
    <p:sldId id="291" r:id="rId7"/>
    <p:sldId id="362" r:id="rId8"/>
    <p:sldId id="364" r:id="rId9"/>
    <p:sldId id="363" r:id="rId10"/>
    <p:sldId id="361" r:id="rId11"/>
    <p:sldId id="258" r:id="rId12"/>
    <p:sldId id="259" r:id="rId13"/>
    <p:sldId id="257" r:id="rId14"/>
    <p:sldId id="260" r:id="rId15"/>
    <p:sldId id="271" r:id="rId16"/>
    <p:sldId id="272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5" r:id="rId26"/>
    <p:sldId id="346" r:id="rId27"/>
    <p:sldId id="347" r:id="rId28"/>
    <p:sldId id="348" r:id="rId29"/>
    <p:sldId id="349" r:id="rId30"/>
    <p:sldId id="344" r:id="rId31"/>
    <p:sldId id="350" r:id="rId32"/>
    <p:sldId id="351" r:id="rId33"/>
    <p:sldId id="352" r:id="rId34"/>
    <p:sldId id="353" r:id="rId35"/>
    <p:sldId id="261" r:id="rId36"/>
    <p:sldId id="262" r:id="rId37"/>
    <p:sldId id="263" r:id="rId38"/>
    <p:sldId id="264" r:id="rId39"/>
    <p:sldId id="266" r:id="rId40"/>
    <p:sldId id="267" r:id="rId41"/>
    <p:sldId id="265" r:id="rId42"/>
    <p:sldId id="268" r:id="rId43"/>
    <p:sldId id="354" r:id="rId44"/>
    <p:sldId id="283" r:id="rId45"/>
    <p:sldId id="284" r:id="rId46"/>
    <p:sldId id="269" r:id="rId47"/>
    <p:sldId id="270" r:id="rId48"/>
    <p:sldId id="355" r:id="rId49"/>
    <p:sldId id="356" r:id="rId50"/>
    <p:sldId id="357" r:id="rId51"/>
    <p:sldId id="273" r:id="rId52"/>
    <p:sldId id="285" r:id="rId53"/>
    <p:sldId id="286" r:id="rId54"/>
    <p:sldId id="287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16" r:id="rId80"/>
    <p:sldId id="317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28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660"/>
  </p:normalViewPr>
  <p:slideViewPr>
    <p:cSldViewPr>
      <p:cViewPr varScale="1">
        <p:scale>
          <a:sx n="65" d="100"/>
          <a:sy n="65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A049-F405-46AD-936B-FB2165682BD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3A02-A805-4417-9C5B-77A9662F3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nature of woman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 dirty="0" smtClean="0"/>
              <a:t>It’s a men's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Such an understanding kind husband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ocuments\0 2016\photos for FB\such-an-understanding-kind-husband-photo-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7382"/>
            <a:ext cx="8497608" cy="573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Secretaries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meet the minimum requirements of looking good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ocuments\0 2016\photos for FB\secretaries-must-meet-the-minimum-requirements-of-looking-good-for-your-male-bosses-photo-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7443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352800" cy="2925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most important lesson to impart to your teenage daughter: be thin and pretty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User\Documents\0 2016\photos for FB\the-most-important-lesson-to-impart-to-your-teenage-daughter-be-thin-and-pretty-photo-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79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Apparently women forgot they had opposable thumbs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ocuments\0 2016\photos for FB\apparently-women-forgot-they-had-opposable-thumbs-photo-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7175"/>
            <a:ext cx="9144000" cy="551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ocuments\0 2016\14705673_10154611735338770_81496949250940337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867400" cy="687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ocuments\0 2016\14364740_10154509684803770_23485891611637402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Jokes</a:t>
            </a:r>
            <a:br>
              <a:rPr lang="en-US" dirty="0" smtClean="0"/>
            </a:br>
            <a:r>
              <a:rPr lang="en-US" dirty="0" smtClean="0"/>
              <a:t>Women drivers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2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8625"/>
            <a:ext cx="9144000" cy="599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3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200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Λύτρας,Επιστροφή από το πανηγύρι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000Pedag,cours 2015-6, materiau des cours  2015-2016\feminisme\feminism\Λύτρας,Επιστροφή Από Το Πανηγύρι\Λύτρας,Επιστροφή Από Το Πανηγύρ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-1195813"/>
            <a:ext cx="5410200" cy="832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3[1]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4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0525" y="0"/>
            <a:ext cx="8362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5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5[1]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Driver5[1]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100" y="0"/>
            <a:ext cx="9066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11188" y="3500438"/>
            <a:ext cx="7993062" cy="549275"/>
            <a:chOff x="0" y="0"/>
            <a:chExt cx="5760" cy="346"/>
          </a:xfrm>
        </p:grpSpPr>
        <p:sp>
          <p:nvSpPr>
            <p:cNvPr id="20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l-GR" sz="3600" b="1">
                  <a:solidFill>
                    <a:srgbClr val="008000"/>
                  </a:solidFill>
                  <a:latin typeface="Arial" charset="0"/>
                </a:rPr>
                <a:t>Μια γυναίκα οδηγεί σε ένα δρόμο…</a:t>
              </a:r>
              <a:endParaRPr lang="en-GB" sz="3600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pic>
        <p:nvPicPr>
          <p:cNvPr id="2053" name="Picture 5" descr="ATT499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8194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66800" y="3962400"/>
            <a:ext cx="7466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solidFill>
                  <a:srgbClr val="0000FF"/>
                </a:solidFill>
                <a:latin typeface="Arial" charset="0"/>
              </a:rPr>
              <a:t>Την ίδια ώρα, ένας άνδρας οδηγεί αντίθετα, στον ίδιο δρόμο</a:t>
            </a:r>
            <a:endParaRPr lang="en-GB" sz="3600" b="1">
              <a:latin typeface="Arial" charset="0"/>
            </a:endParaRPr>
          </a:p>
        </p:txBody>
      </p:sp>
      <p:pic>
        <p:nvPicPr>
          <p:cNvPr id="3075" name="Picture 3" descr="ATT499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4196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750" y="1700213"/>
            <a:ext cx="76835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Arial" charset="0"/>
              </a:rPr>
              <a:t>Όταν περνάνε ο ένας τον άλλον ο άντρας φωνάζει:</a:t>
            </a:r>
            <a:endParaRPr lang="en-GB" sz="3600" b="1">
              <a:latin typeface="Arial" charset="0"/>
            </a:endParaRPr>
          </a:p>
          <a:p>
            <a:r>
              <a:rPr lang="en-GB" sz="3600" b="1">
                <a:solidFill>
                  <a:srgbClr val="FF3300"/>
                </a:solidFill>
                <a:latin typeface="Arial" charset="0"/>
              </a:rPr>
              <a:t>- </a:t>
            </a:r>
            <a:r>
              <a:rPr lang="el-GR" sz="3600" b="1">
                <a:solidFill>
                  <a:srgbClr val="FF3300"/>
                </a:solidFill>
                <a:latin typeface="Arial" charset="0"/>
              </a:rPr>
              <a:t>Φοράδα!!!</a:t>
            </a:r>
            <a:endParaRPr lang="pt-PT" sz="3600" b="1">
              <a:latin typeface="Arial" charset="0"/>
            </a:endParaRPr>
          </a:p>
          <a:p>
            <a:endParaRPr lang="pt-PT" b="1">
              <a:latin typeface="Arial" charset="0"/>
            </a:endParaRPr>
          </a:p>
          <a:p>
            <a:r>
              <a:rPr lang="el-GR" sz="3600" b="1">
                <a:latin typeface="Arial" charset="0"/>
              </a:rPr>
              <a:t>Αμέσως η γυναίκα απαντά:</a:t>
            </a:r>
            <a:endParaRPr lang="en-GB" sz="3600" b="1">
              <a:latin typeface="Arial" charset="0"/>
            </a:endParaRPr>
          </a:p>
          <a:p>
            <a:r>
              <a:rPr lang="en-GB" sz="3600" b="1">
                <a:solidFill>
                  <a:srgbClr val="FF3300"/>
                </a:solidFill>
                <a:latin typeface="Arial" charset="0"/>
              </a:rPr>
              <a:t>- </a:t>
            </a:r>
            <a:r>
              <a:rPr lang="el-GR" sz="3600" b="1">
                <a:solidFill>
                  <a:srgbClr val="FF3300"/>
                </a:solidFill>
                <a:latin typeface="Arial" charset="0"/>
              </a:rPr>
              <a:t>Βλάκα!!!</a:t>
            </a:r>
            <a:endParaRPr lang="en-GB" sz="3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1916113"/>
            <a:ext cx="7454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Arial" charset="0"/>
              </a:rPr>
              <a:t>Η γυναίκα γελά αυτάρεσκα γιατί απάντησε δεόντως και γρήγορα, και παίρνει τη στροφή του δρόμου με μεγάλη ταχύτητα…</a:t>
            </a:r>
            <a:r>
              <a:rPr lang="en-GB" sz="36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ich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776288"/>
            <a:ext cx="6675437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BootFactory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11413" y="0"/>
            <a:ext cx="4321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Jokes  fostering </a:t>
            </a:r>
            <a:r>
              <a:rPr lang="en-US" b="1" dirty="0" smtClean="0"/>
              <a:t>sexism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Men die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投影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投影片3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0" y="-609600"/>
            <a:ext cx="9953625" cy="7466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12000"/>
          </a:blip>
          <a:srcRect/>
          <a:stretch>
            <a:fillRect/>
          </a:stretch>
        </p:blipFill>
        <p:spPr bwMode="auto">
          <a:xfrm>
            <a:off x="6659563" y="6391275"/>
            <a:ext cx="1368425" cy="31115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投影片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投影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 like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000Pedag,cours 2015-6, materiau des cours  2015-2016\feminisme\feminism\1naomi-camp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Renaissance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000Pedag,cours 2015-6, materiau des cours  2015-2016\feminisme\feminism\2Top Model nude Renaiss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282"/>
            <a:ext cx="9144000" cy="586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Botticelli, La primavera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000Pedag,cours 2015-6, materiau des cours  2015-2016\feminisme\feminism\2Top Model, Botticelli, La primav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507" y="762000"/>
            <a:ext cx="932810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000Pedag,cours 2015-6, materiau des cours  2015-2016\feminisme\feminism\2Top 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000Pedag,cours 2015-6, materiau des cours  2015-2016\feminisme\feminism\4top_model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hainmaker_280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00275" y="0"/>
            <a:ext cx="4741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000Pedag,cours 2015-6, materiau des cours  2015-2016\feminisme\feminism\5top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24800" cy="689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000Pedag,cours 2015-6, materiau des cours  2015-2016\feminisme\feminism\3antm-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r>
              <a:rPr lang="en-US" dirty="0" smtClean="0"/>
              <a:t>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mxp1-1.xx.fbcdn.net/v/t1.0-9/15032778_10154684478083770_642323469510426221_n.jpg?oh=6de16f03ed234d3b3f025016735b5be8&amp;oe=5886F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6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000Pedag,cours 2015-6, materiau des cours  2015-2016\feminisme\feminism\Marithe-Francois-Girbaud\Da 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83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Marithe</a:t>
            </a:r>
            <a:r>
              <a:rPr lang="en-US" dirty="0" smtClean="0"/>
              <a:t>-Francois-</a:t>
            </a:r>
            <a:r>
              <a:rPr lang="en-US" dirty="0" err="1" smtClean="0"/>
              <a:t>Girbaud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000Pedag,cours 2015-6, materiau des cours  2015-2016\feminisme\feminism\Marithe-Francois-Girbaud\Marithe-Francois-Girba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967"/>
            <a:ext cx="9144000" cy="5965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Breastfeeding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ocuments\0 2016\Breastf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184" y="761999"/>
            <a:ext cx="9460184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Breastfeeding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cuments\0 2016\Breastfeeding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80585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Ivanhorod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Ukraine, 1942, the woman was protecting the child with her own body.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s://scontent-mxp1-1.xx.fbcdn.net/v/t1.0-9/15027446_10154681187463770_7498967913971806137_n.jpg?oh=59ccecfbc314c5d144b2de105c832d5c&amp;oe=58CD9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630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4" name="Picture 2" descr="https://scontent-mxp1-1.xx.fbcdn.net/v/t1.0-9/15027446_10154681187463770_7498967913971806137_n.jpg?oh=59ccecfbc314c5d144b2de105c832d5c&amp;oe=58CD9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96236" cy="9237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ScotchFisherLassie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s://scontent-mxp1-1.xx.fbcdn.net/v/t1.0-9/14656322_10154611745428770_5078897994565199078_n.jpg?oh=0b81610ed65ce715153338a502ab936f&amp;oe=58C50B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495052" cy="815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r>
              <a:rPr lang="en-US" dirty="0" smtClean="0"/>
              <a:t>Women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rosie-the-rivet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5638" y="0"/>
            <a:ext cx="5292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women-trains-cro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35025" y="0"/>
            <a:ext cx="7473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work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Boeing painting-artwork-prin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96988" y="0"/>
            <a:ext cx="6548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bus assembly lin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oxyge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shipyar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688"/>
            <a:ext cx="9144000" cy="677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timb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7800" y="0"/>
            <a:ext cx="878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WomenWorkersTitle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60613" y="0"/>
            <a:ext cx="4422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 Women_workers_1942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2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7954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31900" y="0"/>
            <a:ext cx="6678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9731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8113"/>
            <a:ext cx="9144000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d03451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38" y="0"/>
            <a:ext cx="9101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d19849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68500" y="0"/>
            <a:ext cx="5205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a34952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a34953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9563" y="0"/>
            <a:ext cx="8523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a35287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5425" y="0"/>
            <a:ext cx="8691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a35314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4175" y="0"/>
            <a:ext cx="837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a35371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9563" y="0"/>
            <a:ext cx="8523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r>
              <a:rPr lang="en-US" dirty="0" smtClean="0"/>
              <a:t>Women in the Bible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g05600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g05603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81188" y="0"/>
            <a:ext cx="5380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42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175" y="0"/>
            <a:ext cx="8628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42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013" y="0"/>
            <a:ext cx="8689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6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8189 1278759946-828-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25538" y="0"/>
            <a:ext cx="6892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81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013" y="0"/>
            <a:ext cx="8689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4186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1195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1195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-3wTAaA9ee60/Ug-dB-VVbuI/AAAAAAAABI0/UmdAWMzj1g4/s1600/maryatchristsf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1195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-american-florist_~u100344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-american-woman_~u197355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y-personnel-discussing_~u111271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8913"/>
            <a:ext cx="9144000" cy="647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meeting_~u100601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8913"/>
            <a:ext cx="9144000" cy="647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woman-desk_~u120059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woman-limousine_~u157020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8913"/>
            <a:ext cx="9144000" cy="647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-examining-child_~u165505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-carpenter_~u150316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fighters_~u152647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Ιησούς Μάρθα Μαρία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4000" dirty="0" smtClean="0"/>
              <a:t>«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Μάρθα, Μάρθα, μεριμνᾷς καὶ τυρβάζῃ περὶ πολλά, ἑνὸς δὲ ἐστι χρεία˙ Μαρία δὲ τὴν ἀγαθὴν μερίδα ἐξελέξατο, ἥτις οὐκ ἀφαιρεθήσεται ἀπ’ αὐτῆς»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rse-holding-senior_~u103312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er_~u118601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ewoman_~u183604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gery_~u101328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-front-classroom_~u12865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8913"/>
            <a:ext cx="9144000" cy="647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-waving-parade_~u179028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173</Words>
  <Application>Microsoft Office PowerPoint</Application>
  <PresentationFormat>On-screen Show (4:3)</PresentationFormat>
  <Paragraphs>31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The nature of woman</vt:lpstr>
      <vt:lpstr>Λύτρας,Επιστροφή από το πανηγύρι</vt:lpstr>
      <vt:lpstr>Slide 3</vt:lpstr>
      <vt:lpstr>Slide 4</vt:lpstr>
      <vt:lpstr>Slide 5</vt:lpstr>
      <vt:lpstr>Slide 6</vt:lpstr>
      <vt:lpstr>Women in the Bible </vt:lpstr>
      <vt:lpstr>Slide 8</vt:lpstr>
      <vt:lpstr>Slide 9</vt:lpstr>
      <vt:lpstr>It’s a men's world</vt:lpstr>
      <vt:lpstr>Such an understanding kind husband</vt:lpstr>
      <vt:lpstr> Secretaries must meet the minimum requirements of looking good for male bosses</vt:lpstr>
      <vt:lpstr>The most important lesson to impart to your teenage daughter: be thin and pretty</vt:lpstr>
      <vt:lpstr>Apparently women forgot they had opposable thumbs</vt:lpstr>
      <vt:lpstr>Slide 15</vt:lpstr>
      <vt:lpstr>Slide 16</vt:lpstr>
      <vt:lpstr>Jokes Women drivers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 Jokes  fostering sexism.  Men die young</vt:lpstr>
      <vt:lpstr>Slide 31</vt:lpstr>
      <vt:lpstr>Slide 32</vt:lpstr>
      <vt:lpstr>Slide 33</vt:lpstr>
      <vt:lpstr>Slide 34</vt:lpstr>
      <vt:lpstr>Men like style</vt:lpstr>
      <vt:lpstr>Renaissance style</vt:lpstr>
      <vt:lpstr>Botticelli, La primavera</vt:lpstr>
      <vt:lpstr>Slide 38</vt:lpstr>
      <vt:lpstr>Slide 39</vt:lpstr>
      <vt:lpstr>Slide 40</vt:lpstr>
      <vt:lpstr>Slide 41</vt:lpstr>
      <vt:lpstr>Feminism</vt:lpstr>
      <vt:lpstr>Slide 43</vt:lpstr>
      <vt:lpstr>Da Vinci</vt:lpstr>
      <vt:lpstr>Marithe-Francois-Girbaud</vt:lpstr>
      <vt:lpstr>Breastfeeding </vt:lpstr>
      <vt:lpstr>Breastfeeding </vt:lpstr>
      <vt:lpstr>Ivanhorod, Ukraine, 1942, the woman was protecting the child with her own body.</vt:lpstr>
      <vt:lpstr>Slide 49</vt:lpstr>
      <vt:lpstr>Slide 50</vt:lpstr>
      <vt:lpstr>Women workers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2016-11-16T05:38:31Z</dcterms:created>
  <dcterms:modified xsi:type="dcterms:W3CDTF">2016-11-18T17:53:36Z</dcterms:modified>
</cp:coreProperties>
</file>