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DA39-F2C9-48E3-BE30-D84EE9FB776D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1EE38-7594-45F6-A3BA-F127439417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Zoom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User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0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6113" y="0"/>
            <a:ext cx="5310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8650" y="0"/>
            <a:ext cx="5346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7700" y="0"/>
            <a:ext cx="5308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0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5475" y="0"/>
            <a:ext cx="5351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7538" y="0"/>
            <a:ext cx="5368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1350" y="0"/>
            <a:ext cx="531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2938" y="0"/>
            <a:ext cx="531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6725" y="0"/>
            <a:ext cx="5670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5313" y="0"/>
            <a:ext cx="5411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5150" y="0"/>
            <a:ext cx="5473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3413" y="0"/>
            <a:ext cx="533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8175" y="0"/>
            <a:ext cx="532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8175" y="0"/>
            <a:ext cx="532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4525" y="0"/>
            <a:ext cx="5313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7225" y="0"/>
            <a:ext cx="5287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0875" y="0"/>
            <a:ext cx="5300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1350" y="0"/>
            <a:ext cx="531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1825" y="0"/>
            <a:ext cx="5338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9763" y="0"/>
            <a:ext cx="5322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3888" y="0"/>
            <a:ext cx="5354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7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3100" y="0"/>
            <a:ext cx="5256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3563" y="0"/>
            <a:ext cx="5475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250" y="0"/>
            <a:ext cx="5649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7063" y="0"/>
            <a:ext cx="5348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6588" y="0"/>
            <a:ext cx="532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5638" y="0"/>
            <a:ext cx="529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8813" y="0"/>
            <a:ext cx="528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0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On-screen Show (4:3)</PresentationFormat>
  <Paragraphs>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Zoom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</dc:title>
  <dc:creator>User</dc:creator>
  <cp:lastModifiedBy>User</cp:lastModifiedBy>
  <cp:revision>1</cp:revision>
  <dcterms:created xsi:type="dcterms:W3CDTF">2015-10-13T15:05:46Z</dcterms:created>
  <dcterms:modified xsi:type="dcterms:W3CDTF">2015-10-13T15:06:10Z</dcterms:modified>
</cp:coreProperties>
</file>