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C492-FCC4-474C-8B4C-280D1E2FFB45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60A5-EE9D-4CE4-BF1F-D46DB8C950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C492-FCC4-474C-8B4C-280D1E2FFB45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60A5-EE9D-4CE4-BF1F-D46DB8C950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C492-FCC4-474C-8B4C-280D1E2FFB45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60A5-EE9D-4CE4-BF1F-D46DB8C950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C492-FCC4-474C-8B4C-280D1E2FFB45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60A5-EE9D-4CE4-BF1F-D46DB8C950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C492-FCC4-474C-8B4C-280D1E2FFB45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60A5-EE9D-4CE4-BF1F-D46DB8C950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C492-FCC4-474C-8B4C-280D1E2FFB45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60A5-EE9D-4CE4-BF1F-D46DB8C950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C492-FCC4-474C-8B4C-280D1E2FFB45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60A5-EE9D-4CE4-BF1F-D46DB8C950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C492-FCC4-474C-8B4C-280D1E2FFB45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60A5-EE9D-4CE4-BF1F-D46DB8C950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C492-FCC4-474C-8B4C-280D1E2FFB45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60A5-EE9D-4CE4-BF1F-D46DB8C950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C492-FCC4-474C-8B4C-280D1E2FFB45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60A5-EE9D-4CE4-BF1F-D46DB8C950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C492-FCC4-474C-8B4C-280D1E2FFB45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60A5-EE9D-4CE4-BF1F-D46DB8C950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1C492-FCC4-474C-8B4C-280D1E2FFB45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F60A5-EE9D-4CE4-BF1F-D46DB8C950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Re-Zoom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User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47850" y="0"/>
            <a:ext cx="5446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52613" y="0"/>
            <a:ext cx="54387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43088" y="0"/>
            <a:ext cx="54562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47850" y="0"/>
            <a:ext cx="5446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47850" y="0"/>
            <a:ext cx="5446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16100" y="0"/>
            <a:ext cx="55102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38325" y="0"/>
            <a:ext cx="54657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47850" y="0"/>
            <a:ext cx="5446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52613" y="0"/>
            <a:ext cx="54387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52613" y="0"/>
            <a:ext cx="54387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36725" y="0"/>
            <a:ext cx="56705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25625" y="0"/>
            <a:ext cx="54911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25625" y="0"/>
            <a:ext cx="54911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38325" y="0"/>
            <a:ext cx="54657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35150" y="0"/>
            <a:ext cx="54737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38325" y="0"/>
            <a:ext cx="54657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65313" y="0"/>
            <a:ext cx="54117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52613" y="0"/>
            <a:ext cx="54387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65313" y="0"/>
            <a:ext cx="54117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52613" y="0"/>
            <a:ext cx="54387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47850" y="0"/>
            <a:ext cx="5446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3875" y="0"/>
            <a:ext cx="55546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14525" y="0"/>
            <a:ext cx="53133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52613" y="0"/>
            <a:ext cx="54387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74838" y="0"/>
            <a:ext cx="53943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55763" y="0"/>
            <a:ext cx="58308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47850" y="0"/>
            <a:ext cx="5446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27200" y="0"/>
            <a:ext cx="56880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49425" y="0"/>
            <a:ext cx="56435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49425" y="0"/>
            <a:ext cx="56435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27200" y="0"/>
            <a:ext cx="56880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14500" y="0"/>
            <a:ext cx="5715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On-screen Show (4:3)</PresentationFormat>
  <Paragraphs>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Re-Zoom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Re-Zoom</dc:title>
  <dc:creator>User</dc:creator>
  <cp:lastModifiedBy>User</cp:lastModifiedBy>
  <cp:revision>1</cp:revision>
  <dcterms:created xsi:type="dcterms:W3CDTF">2015-10-13T15:09:47Z</dcterms:created>
  <dcterms:modified xsi:type="dcterms:W3CDTF">2015-10-13T15:09:59Z</dcterms:modified>
</cp:coreProperties>
</file>