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660"/>
  </p:normalViewPr>
  <p:slideViewPr>
    <p:cSldViewPr>
      <p:cViewPr varScale="1">
        <p:scale>
          <a:sx n="65" d="100"/>
          <a:sy n="65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280F1-BC58-4A22-9FAE-829CC1AFD5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A66A-2E87-4417-BD34-19C04C88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/>
          <a:lstStyle/>
          <a:p>
            <a:r>
              <a:rPr lang="en-US" dirty="0" smtClean="0"/>
              <a:t>Narrative versus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Modern, Post-modern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fr-FR" sz="2000" dirty="0" smtClean="0"/>
              <a:t>Georges Seurat, Un dimanche après-midi à l'Île de la Grande Jatte</a:t>
            </a:r>
            <a:endParaRPr lang="en-US" sz="2000" dirty="0"/>
          </a:p>
        </p:txBody>
      </p:sp>
      <p:pic>
        <p:nvPicPr>
          <p:cNvPr id="1026" name="Picture 2" descr="C:\000Pedag,cours 2015-6, materiau des cours  2015-2016\postmodernism\Un dimanche après-midi à l'Île de la Grande Jatte\1 Georges Seurat Un dimanche après-midi à l'Île de la Grande Jat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685800"/>
            <a:ext cx="9299944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fr-FR" sz="1600" dirty="0" smtClean="0"/>
              <a:t>Représentation, Georges Seurat, Un dimanche après-midi à l'Île de la Grande Jatte</a:t>
            </a:r>
            <a:endParaRPr lang="en-US" sz="1600" dirty="0"/>
          </a:p>
        </p:txBody>
      </p:sp>
      <p:pic>
        <p:nvPicPr>
          <p:cNvPr id="2050" name="Picture 2" descr="C:\000Pedag,cours 2015-6, materiau des cours  2015-2016\postmodernism\Un dimanche après-midi à l'Île de la Grande Jatte\2 Georges Seur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9630"/>
            <a:ext cx="9144000" cy="6088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Représentation du passé dans le temps présent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Αναπαράσταση του παρελθόντος.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Η μοντέρνα οπτική: αναπαρίσταται ό,τι υπάρχει. 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Μεταμοντέρνο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αφήγηση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για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το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τί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υπάρχει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59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Narrative versus reality</vt:lpstr>
      <vt:lpstr>Modern, Post-modern</vt:lpstr>
      <vt:lpstr>Georges Seurat, Un dimanche après-midi à l'Île de la Grande Jatte</vt:lpstr>
      <vt:lpstr>Représentation, Georges Seurat, Un dimanche après-midi à l'Île de la Grande Jatte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Modern, Post-modern</dc:title>
  <dc:creator>User</dc:creator>
  <cp:lastModifiedBy>User</cp:lastModifiedBy>
  <cp:revision>6</cp:revision>
  <dcterms:created xsi:type="dcterms:W3CDTF">2016-09-10T11:59:32Z</dcterms:created>
  <dcterms:modified xsi:type="dcterms:W3CDTF">2016-11-18T12:35:34Z</dcterms:modified>
</cp:coreProperties>
</file>