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89750" cy="100187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5024A-6377-4A5D-8DAA-7A10DE4CF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92DC3-C756-450F-9BEC-EF45AE2DA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39A83-8F89-4EB4-8819-EB86A1ED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AF7F-2D2C-4A25-826A-749DB9EB18E8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AF218-D8D8-4999-9FCD-F1D4DFCAA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C3889-2ED5-4DCB-963C-ACD161A16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C828-AD34-4B93-966D-AF7DD990F5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199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B9F9F-D7DE-4E23-B4D4-68CEC147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C0C1B-2B1D-4721-ABBD-1A6C9533D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F55D0-B56A-49F2-AB37-D4C08CE38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AF7F-2D2C-4A25-826A-749DB9EB18E8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ACFF2-E899-4EAB-9974-23618DF8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B512-79D6-4A59-8AE0-F6CFDCA88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C828-AD34-4B93-966D-AF7DD990F5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875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F8F366-C806-4F23-85F9-AB9560E2D9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5CC203-7018-4BD5-904F-67837D8E6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AA0F5-8834-4A14-8AFE-D1C1F0FD1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AF7F-2D2C-4A25-826A-749DB9EB18E8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94816-1B73-4514-9766-66035D9B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F7EB8-E783-4F10-A0B4-87A4C172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C828-AD34-4B93-966D-AF7DD990F5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27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16CB-64BB-4AD6-815A-D9F96C38E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1BA30-6F52-44F2-BC94-32269304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AB195-B1B8-482B-A23A-B1617B738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AF7F-2D2C-4A25-826A-749DB9EB18E8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A59B7-B758-4144-8554-BD8C5D52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C5F34-BC5C-4AAF-8437-6F0DFD51D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C828-AD34-4B93-966D-AF7DD990F5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611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EA0C-6ACE-4A64-9C0D-FE155DA0D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F39B-A25D-4FF0-8B8C-8903D7920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93537-8725-4B59-83C7-4909BEB0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AF7F-2D2C-4A25-826A-749DB9EB18E8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BE938-F0FC-4107-B1BA-FE8BC536A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707C4-D42E-412F-AF28-B5B48164C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C828-AD34-4B93-966D-AF7DD990F5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514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471D-8BD9-4CFB-9180-C05EFAB70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21435-D3C3-4001-A593-420A00832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DC7C8-CD79-4098-B816-160563D05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6FE7B-6AD2-40C8-B203-251871F6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AF7F-2D2C-4A25-826A-749DB9EB18E8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AD129-343B-48EC-9F22-652CEC954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4984D-F1A0-49F5-939E-4CB483F5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C828-AD34-4B93-966D-AF7DD990F5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929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093A1-731F-4BF2-8034-8B5C9ADFE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3E0A0-7805-4F1C-AF2A-B8D926FF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D3ACE-944A-4257-B27F-348B42C3D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656EF-E6C1-4723-8440-B63B677A7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506926-D565-480F-87F2-2333CAEEF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834581-0FBF-4DDD-B219-616682B3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AF7F-2D2C-4A25-826A-749DB9EB18E8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650EC5-5088-400F-8E75-FE4E1DE8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C207B8-05CB-4000-A422-30FD269E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C828-AD34-4B93-966D-AF7DD990F5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1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887CD-1662-481D-9095-C1EEEAA21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C4393-4AC7-40F5-9E09-52848037D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AF7F-2D2C-4A25-826A-749DB9EB18E8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8AD1D-07E5-4DE8-8D1D-FE189A857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87002-F7D3-483E-92D9-5C22BB8C1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C828-AD34-4B93-966D-AF7DD990F5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123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65A126-AEB9-4329-BF42-93174D3F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AF7F-2D2C-4A25-826A-749DB9EB18E8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8A002F-3922-4541-9225-E0FC9B5D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A0480-FAE5-4F04-9968-92EDEE652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C828-AD34-4B93-966D-AF7DD990F5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081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76D4-46D2-49D2-A454-85DC5675A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65134-39E9-40FF-9F81-D8AC92571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5703D-0D51-4C86-B016-0400F7010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50ACE-DDE9-4B43-9699-EE7ACD1A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AF7F-2D2C-4A25-826A-749DB9EB18E8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6FF23-5875-409D-BBB7-4021DAE4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376E9-D4E3-4F0D-9CA7-2FFE21E9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C828-AD34-4B93-966D-AF7DD990F5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72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8D18E-351F-4164-89E4-77BB200AA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8B5A06-5D8B-402E-BFB7-26777CC1A0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FF675D-4C0E-481D-9923-F138306DF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11F02-8217-421F-BC43-FC3ECF36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AF7F-2D2C-4A25-826A-749DB9EB18E8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77F60-8595-4BC6-A90D-898B1287A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C8105-7B87-48AC-ACE0-E526DEE4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C828-AD34-4B93-966D-AF7DD990F5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817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F7132-1893-4AF3-9C28-7E72D04C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EBE45-7F95-415D-914A-FD6D37C95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CE5DB-59D2-48FB-8243-88E9E374A1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9AF7F-2D2C-4A25-826A-749DB9EB18E8}" type="datetimeFigureOut">
              <a:rPr lang="el-GR" smtClean="0"/>
              <a:t>17/12/2020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18720-7DDD-4AC8-A97F-305F8583A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584C8-3332-4CD9-BFD7-9668D8C51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8C828-AD34-4B93-966D-AF7DD990F5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549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5CA32-48DB-44B0-AB18-EA66AF7BD1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ΜΑΘΗΜΑ ΕΝΑΤΟ Β’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0BC7F-316C-45CE-9BA7-BE71A66F06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895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6F7FA-AB79-4528-91E6-5BD0003B9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l-GR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εναρμόνιση των θεολογικών σπουδών με το</a:t>
            </a:r>
            <a:br>
              <a:rPr lang="el-GR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σύγχρονο Ευρωπαϊκό Πανεπιστήμιο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23F65-6F31-4BF0-8F2B-CB1438085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Προς το τέλος της πρώτης χιλιετίας υπήρξαν προβληματισμοί στην Ευρώπη, για συντονισμό όσον αφορά το επίπεδο της επιστημονικής και τεχνικής ανάπτυξης.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έτος 1999 στην Μπολόνια υπογράφτηκε Διακήρυξη από 30 χώρες για θέματα που αφορούν την αναγνώριση των ακαδημαϊκών τίτλων 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 European Credits Transfer System),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κινητικότητα φοιτητών και καθηγητών 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Erasmus)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την εξασφάλιση υψηλής ποιότητας διδασκαλίας στα Ευρωπαϊκά Πανεπιστήμια.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253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2D9B0-2E75-4E0E-8619-5E75CC587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3AE0C-4974-4BB4-9EBB-4DE1F477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Ορίσθηκαν επίσης οι κύκλοι σπουδών, ο πρώτος με τρία χρόνια τουλάχιστον (στην Ελλάδα είναι τέσσερα), ο δεύτερος κύκλος -Μεταπτυχιακό 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Master)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δύο </a:t>
            </a:r>
            <a:r>
              <a:rPr lang="el-GR" sz="2200">
                <a:latin typeface="Times New Roman" panose="02020603050405020304" pitchFamily="18" charset="0"/>
                <a:cs typeface="Times New Roman" panose="02020603050405020304" pitchFamily="18" charset="0"/>
              </a:rPr>
              <a:t>χρόνια (στο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Τμήμα μας είναι τρία εξάμηνα) και ο τρίτος κύκλος -Διδακτορικό-, τρία το λιγότερο χρόνια και πέντε το ανώτερο.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πρέπει να ενθαρρύνεται η ευρωπαϊκή διάσταση της τριτοβάθμιας εκπάιδευσης, να ευνοείται η κινητικότητα των φοιτητών και να προωθείται η συνεργασία μεταξύ των Ευρωπαϊκών Εκπαιδευτικών Ιδρυμάτων.</a:t>
            </a:r>
          </a:p>
        </p:txBody>
      </p:sp>
    </p:spTree>
    <p:extLst>
      <p:ext uri="{BB962C8B-B14F-4D97-AF65-F5344CB8AC3E}">
        <p14:creationId xmlns:p14="http://schemas.microsoft.com/office/powerpoint/2010/main" val="298731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165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ΜΑΘΗΜΑ ΕΝΑΤΟ Β’</vt:lpstr>
      <vt:lpstr>Η εναρμόνιση των θεολογικών σπουδών με το  σύγχρονο Ευρωπαϊκό Πανεπιστήμιο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ΕΝΑΤΟ Β’</dc:title>
  <dc:creator>user</dc:creator>
  <cp:lastModifiedBy>user</cp:lastModifiedBy>
  <cp:revision>9</cp:revision>
  <cp:lastPrinted>2020-12-17T14:42:12Z</cp:lastPrinted>
  <dcterms:created xsi:type="dcterms:W3CDTF">2020-12-17T08:09:01Z</dcterms:created>
  <dcterms:modified xsi:type="dcterms:W3CDTF">2020-12-17T14:44:27Z</dcterms:modified>
</cp:coreProperties>
</file>