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24C7-B9E0-4AA0-9D29-046E47F89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CAEF0-4C85-4D0D-8AB2-C40F6D64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D20A0-26B4-4F10-A6C5-3E2E7E20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A88FA-8456-40B1-B79F-D25527710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9784C-FE0E-478D-BD11-EAABA379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34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487B-52EE-4DC8-87E1-37A67E11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58151-A92F-497E-9B8C-E5DF50D61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73D79-22F4-4FB2-BA6B-AABF5B5C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19B8-6A1B-4763-8930-18033FB4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002E-9B3C-4F33-95F3-1945AE3F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147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9C441-3724-40BF-808B-5AD0792FD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74BC2-6FE0-438E-BF69-FA90F8DA0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D2FD6-FB69-48A6-AC40-C80215A1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A499-224D-42F9-A8DC-808B477A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38E58-0301-4AFD-9D69-9EF51F34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988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6921-8241-4E25-9531-1C4D198F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93398-E982-4E98-BCAB-FF84F7321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1D316-E043-4304-8ED0-38F02F6F3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4E348-DBDD-406B-A2B2-33938DAE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B7D9E-FD8C-4FD1-A30A-EC10B921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9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8DA4-4A0B-4614-B9D8-3691021BB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81BEF-730D-489A-A05A-C69405CF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57B47-ECDC-48BB-974D-8B76BA8B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1A4FE-E650-4FFC-939D-6E1100F5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7435C-7AF6-4CD5-B7E7-AC2D5398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34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F210-5FAE-4210-8456-32CD368B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DD82-50B6-4EF6-A243-6153AE041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BD555-04FD-4C24-98B3-EE4509488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19495-BA4C-464F-BFFB-22037B5A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B78F6-561E-45EB-9EB0-2FA4EC78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CF877-011D-43DA-B627-297EE63F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59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A1A07-7824-465C-929F-132CE6B2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9444F-66BA-4C79-B3E9-95D2CADDD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44301-E0DE-43BC-8230-8AB70191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DDA45-4D5F-426E-9625-62D341D7D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47AD0-9233-473B-B602-345BF72B7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8DB22-ACBE-4783-9E5F-38BA6D7E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5E40CE-AD09-47EE-87BE-F701BA0B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B143F0-F0DF-4618-A01D-07B72436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45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827DE-7CC8-4B59-8488-14405110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1FCDD-108E-42A7-AFEA-28837E00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CF6A6-B81E-4415-A137-49936B37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0C1CD-A3D5-46DF-8A3F-80E27B74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8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2C126-D49F-4019-95F1-5BE0FD0C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5A9F8-AB3F-448A-AD7F-BC79D0A0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2E1B4-04FF-4B6A-941D-A1311E73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8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7409-C1E5-4858-BC94-C145E6F9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36C9-4D9E-4CCC-8EDA-330561A1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D71EA-A504-4713-A4B6-9DA7AA749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FCB1B-4947-4FE4-A38B-F4F9F3FC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0406D-B1AC-4BD0-A1D5-F02B8F6F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06D6E-8D9D-4DBE-A0CE-EB5F7B12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00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6D43-5536-4658-AA03-4B8D4F65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2A44B-48E0-4701-9C2A-FE9E7A2B3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AFBE5-C466-4A12-A40A-F3FFA7787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C9D96-3BB8-4421-BB6D-7B3D0F46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71B90-1830-437F-A170-F0947BC1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14781-28EE-4E9E-9E98-55207444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04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0F106-1537-47A4-842F-BDFCF458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6F69B-3DC2-4C18-A6DE-C8539E089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E2545-86F3-442E-BD45-C78151D6A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DB37-DF82-45AE-BD51-11A3C0882D7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8CA3D-E541-476C-908C-5BBF9BD01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DC545-0DE7-419B-B80F-C48CABE4D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5AF23-A3F4-4049-80B1-696227438F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09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50D52-FFCD-474A-8853-B334E84DF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ΟΓΔΟΟ Α’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3D202-DD6E-4AD6-841E-696B3EF985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563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D073-8CAC-42C3-8553-2873DD064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σπουδή στα νεώτερα χρόνια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8364F-3D05-4A4B-AFA0-9007D07DD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προσπάθειες που έγιναν στη Δύση μέχρι τον 15ο αι., τα κολλέγια και το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η οργάνωση των σπουδών γενικότερα, απετέλεσαν τη βάση οργάνωσης των Πανεπιστημιακών σπουδών μετά τον 17ο αι.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σύστημα όμως των σχολαστικών αντικαταστάθηκε από τις αρχές ορθολογισμού, με ανατροπές στη μέθοδο που αρμόζει στη φιλοσοφία και τις επιστήμες.</a:t>
            </a:r>
          </a:p>
        </p:txBody>
      </p:sp>
    </p:spTree>
    <p:extLst>
      <p:ext uri="{BB962C8B-B14F-4D97-AF65-F5344CB8AC3E}">
        <p14:creationId xmlns:p14="http://schemas.microsoft.com/office/powerpoint/2010/main" val="118130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B985-63A4-49A0-BD71-10955593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F6DA3-68B0-4327-81D4-E8E20AB0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Πρωτοπόρος υπήρξε ο Καρτέσιος (Γάλλος φιλόσοφος 1596-1650), ο οποίος θέλησε να εφαρμόσει τη μεθοδολογία των μαθηματικών σε όλους τους τομείς της ανθρώπινης γνώσης.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Απέρριψε το σύστημα των σχολαστικών και ξεκίνησε από μια αμφιβολία για τα πάντα, εκτός από την ίδια την αμφιβολία.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Σύνθημά του το «Σκέφτομαι άρα υπάρχω =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Cogito, ergo sum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84827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6F3D-813E-46EF-9545-C0D66139F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6133-C06A-42BF-91A7-07EDE2D04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ορθολογιστές χρησιμοποιούν τη λογική, για να αποδείξουν τις αρχές ποι οι ίδιοι θέτουν και να καταλήξουν σε ένα συμπέρασμα. Καθετί που δεν επαληθεύεται με τον ορθό λόγο απορρίπτεται.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18ος αι. είναι ο αιώνας των φώτων, του Διαφωτισμού με κύρια χαρακτηριστικά τον ορθολογισμό και την ανάπτυξη του φυσικών επιστημών. 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εποχή αυτή χαρακτηρίζεται ως νεωτερικότητα που φωτίζεται από τη λογική, την επιστήμη και το σεβασμό του ανθρώπου.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εξέλιξη αυτή έφερε μεγάλες αλλαγές στους θεσμούς της πολιτείας και της κοινωνίας, την οικονομία, την εκπαίδευση και τη θρησκεία.</a:t>
            </a:r>
          </a:p>
        </p:txBody>
      </p:sp>
    </p:spTree>
    <p:extLst>
      <p:ext uri="{BB962C8B-B14F-4D97-AF65-F5344CB8AC3E}">
        <p14:creationId xmlns:p14="http://schemas.microsoft.com/office/powerpoint/2010/main" val="10377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AD71B-D1B0-4E34-AB6A-35975034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D5DF-4337-4011-B08C-A9BEE6598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κλίμα αυτό που διεμόρφωσε η νεωτερικότητα επηρέασε και τη λειτουργία των Πανεπιστημίων.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λέξη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συντεχνία ή εταιρεία του μεσαίωνα, σημαίνει πλέον τη σπουδή και το χώρο της σπουδής.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θεολογικές σπουδές ενεργό ρόλο παίζει πλέον η προτεσταντική παράδοση, η οποία υπερασπίστηκε τον αμφισβητούμενο από τους ορθολογιστές επιστημονικό χαρακτήρα της Θεολογίας.</a:t>
            </a:r>
          </a:p>
        </p:txBody>
      </p:sp>
    </p:spTree>
    <p:extLst>
      <p:ext uri="{BB962C8B-B14F-4D97-AF65-F5344CB8AC3E}">
        <p14:creationId xmlns:p14="http://schemas.microsoft.com/office/powerpoint/2010/main" val="365789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F194-6590-4443-9C96-B3E6BB29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επιστήμη, το επιστητό και οι επιστήμες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10D75-EC76-4795-B09C-528EEA316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λέξη «επιστήμη» παράγεται από το ρήμα επίσταμαι που σημαίνει γνωρίζω, έχω εμπειρία, μετά από μελέτη και έρευνα.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«Επιστητό» σημαίνει καθετί που μπορεί να μάθει ο άνθρωπος με τη λογική, τη θεωρητική σκέψη, το πείραμα και την παρατήρηση.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Άρα η επιστήμη είναι μια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ακριβής γνώση όλου του επιστητού, όλης της δημιουργίας.</a:t>
            </a:r>
          </a:p>
          <a:p>
            <a:pPr lvl="0" algn="just">
              <a:lnSpc>
                <a:spcPct val="150000"/>
              </a:lnSpc>
            </a:pP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μελέτη και γνώση του επιστητού προέκυψαν διάφορες επιστήμες ανάλογα με το αντικείμενο που εξετάζουν.</a:t>
            </a:r>
          </a:p>
          <a:p>
            <a:pPr lvl="0" algn="just">
              <a:lnSpc>
                <a:spcPct val="150000"/>
              </a:lnSpc>
            </a:pP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κάθε επιστήμη έχει ένα ιδιαίτερο αντικείμενο που ερευνά, με τις δικές τις αρχές, μεθόδους και σκοπούς.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9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9C26-394C-49B1-A344-18026DBAA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8631B-81E6-44F1-9BBE-A8115EEFF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Φυσικές Επιστήμες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γνώση προκύπτει από την προσεκτική μελέτη της δομής και συμπεριφορά του φυσικού κόσμου, τις μετρήσεις, τα πειράματα και τη διατύπωση των θεωριών.</a:t>
            </a:r>
          </a:p>
          <a:p>
            <a:pPr algn="just">
              <a:lnSpc>
                <a:spcPct val="150000"/>
              </a:lnSpc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Ανθρωπιστικές Επιστήμες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Ερευνούν την πορεία του ανθρώπου και καταγράφουν την εμπειρία του μέσα στο χρόνο (φιλοσοφία, λογοτεχνία, θρησκεία, τέχνη κ.ά.). Η δεσπόζουσα μεθοδολογία είναι ιστορικοφιλολογική, η μελέτη και ερμηνεία των κειμένων.</a:t>
            </a:r>
          </a:p>
          <a:p>
            <a:pPr algn="just">
              <a:lnSpc>
                <a:spcPct val="150000"/>
              </a:lnSpc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Κοινωνικές Επιστήμες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Ερευνούν την κοινωνία και τον τρόπο με τον οποίο ζουν οι άνθρωποι (οικονομία, ιστορία, ανθρωπολογία κ.ά.). Χρησιμοποιούν εμπειρικές μεθόδους για να αναλύσουν και ερμηνεύσουν τα γεγονότα.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επιστήμες εργάζονται για την ωφέλεια του κόσμου.</a:t>
            </a:r>
          </a:p>
          <a:p>
            <a:pPr algn="just">
              <a:lnSpc>
                <a:spcPct val="150000"/>
              </a:lnSpc>
            </a:pPr>
            <a:endParaRPr lang="el-G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628D6-B850-4FBD-8376-69F224531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  <a:spcBef>
                <a:spcPts val="1000"/>
              </a:spcBef>
            </a:pPr>
            <a:b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l-GR" sz="22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Παρουσίαση του κειμένου του κ. Πέτρου Βασιλειάδη με τίτλο</a:t>
            </a:r>
            <a:r>
              <a:rPr lang="en-US" sz="22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l-GR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Οι Προοπτικές της Ελλαδικής Θεολογίας</a:t>
            </a:r>
            <a:r>
              <a:rPr lang="el-GR" sz="22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337-348 (Α’ μέρος).</a:t>
            </a:r>
            <a:br>
              <a:rPr lang="el-GR" sz="22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l-GR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0968-E936-4791-AE9B-3838F5EE6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ανανέωση της ελληνορθόδοξης Θεολογίας αναμφίβολα σηματοδοτήθηκε από τη φράση του Φλωρόφσκυ «Επιστροφή στους Πατέρες».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Σηματικά γεγονότα που έλαβαν χώρα στην Ελλάδα τις τελευταίες δεκαετίες.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Έκδοση του περιοδικού Σύναξη, 1982.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ίδρυση το 1984 του «Θεολογικού Συνδέσμου» και οι διακυρήξεις του.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Συζήτηση για τις σχέσεις Εκκλησίας – Κράτους.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νέα μετάφραση της Καινής Διαθήκης.</a:t>
            </a:r>
          </a:p>
        </p:txBody>
      </p:sp>
    </p:spTree>
    <p:extLst>
      <p:ext uri="{BB962C8B-B14F-4D97-AF65-F5344CB8AC3E}">
        <p14:creationId xmlns:p14="http://schemas.microsoft.com/office/powerpoint/2010/main" val="90195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599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ΜΑΘΗΜΑ ΟΓΔΟΟ Α’</vt:lpstr>
      <vt:lpstr>Η σπουδή στα νεώτερα χρόνια</vt:lpstr>
      <vt:lpstr>PowerPoint Presentation</vt:lpstr>
      <vt:lpstr>PowerPoint Presentation</vt:lpstr>
      <vt:lpstr>PowerPoint Presentation</vt:lpstr>
      <vt:lpstr>Η επιστήμη, το επιστητό και οι επιστήμες</vt:lpstr>
      <vt:lpstr>PowerPoint Presentation</vt:lpstr>
      <vt:lpstr> Παρουσίαση του κειμένου του κ. Πέτρου Βασιλειάδη με τίτλο: Οι Προοπτικές της Ελλαδικής Θεολογίας, 337-348 (Α’ μέρος).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ΟΓΔΟΟ Α’</dc:title>
  <dc:creator>user</dc:creator>
  <cp:lastModifiedBy>user</cp:lastModifiedBy>
  <cp:revision>9</cp:revision>
  <dcterms:created xsi:type="dcterms:W3CDTF">2020-12-08T07:02:03Z</dcterms:created>
  <dcterms:modified xsi:type="dcterms:W3CDTF">2020-12-08T08:32:17Z</dcterms:modified>
</cp:coreProperties>
</file>