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41FE7-BC5B-4D3B-ABBA-776A0B778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AB21F-F168-4052-AABB-22234FBDE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4EE24-2859-43D4-9FFF-C5877F98E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D6E29-28CD-4992-95E6-30610024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0F2A-1EF1-4C7F-8C8C-AF85A899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27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29F7-916D-4C75-87C2-98B32F5F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91AEB-8F4D-4B9D-9E66-5F33EE74E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20D80-9875-4FD2-B75D-F931E4CA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F378-49F1-4577-AD72-3FDFB733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23C22-B9ED-4195-BF57-896AAF0F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08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75A51-D561-494E-8B7C-C9135C1E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655C9-5BBB-4FAA-9892-D848E914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80121-74AB-4CCE-87DE-4239BFDA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75AF6-46A8-420F-B539-71891AFF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37565-57AA-446D-BF71-8F3ACB4B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3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B674-4BC9-4C81-8090-2BBCC591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5209A-0663-4690-82F7-6A923C6EE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D71FA-5C1E-4E66-9A44-B8F7D66E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C08C0-BF99-4D8A-8615-7FC7469E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F6377-A0A5-4883-9834-C9D988C5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67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4F7D-2D9B-401B-ABBD-384A8334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D0BA9-2020-44F3-8B82-84D6782B0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DF661-EF48-42EE-85B2-9CEBA5C9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C8BCD-E3DD-423D-9F75-4D668FF3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4C98D-3FB5-421C-8956-6AD12E1F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6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F8828-D506-4404-BDBA-B2A6268E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78A5-DD7F-434F-BB58-D431D2BBE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E554A-714A-4833-9336-C3CEA562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42E35-69A6-4F17-B985-0F8DE049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DA780-50E4-4C46-99C2-17594B67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E2DAF-8297-4541-AC87-D4529813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21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547CE-70F9-4772-AC13-8BADD1A5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17F9B-3219-4ECF-BC67-966CA1233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23D62-3917-451D-94B7-1116E0F15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5247F-BC20-498A-BA28-77D70283E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25CB3-BEE1-4A83-9CAA-77EC7F564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2B3E6-9AA3-4C92-A3A6-1A2BDA24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18D6B-0416-4F16-BEFE-C7DCB612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22268-CABA-4A65-ADEA-E0164FA7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219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AAD1-F0B0-4291-A5FE-766F3F8A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EB173-5990-4E2E-9291-2392D926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A9390-A478-4824-862D-EAA3BB17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41DD1-A31C-4587-98D2-8C03BFF1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45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49BF3-3502-4854-A797-CC900C0E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D6881-CAD9-4E3F-9F53-7667F797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BFA3D-3AFA-44B0-A201-25E72E32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19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1F77-A94E-4919-A39F-783C2BD1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1621C-33C4-4069-9DCF-83B5E488D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4A261-E817-4B4C-978F-AF41FB1CC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7D63D-22FE-4DDF-9C7C-3F6F1267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73103-CE76-485B-8786-30E27A67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3E64-CD3A-4315-8B5E-D0466429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257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00E7-D28E-48B7-8BA7-CAFDF7E5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008ED-92FE-4433-B3C6-7BAC54D5E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CC0D1-7786-49F1-9E19-8708096B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FD476-C312-4D91-AD59-A6C62958C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E0DF0-F5BA-4BAD-B787-522DDC07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99AB3-3B8C-404B-B551-3B60B0C8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6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696D4-598F-40E8-B769-09C07C13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5621A-5B9E-42BD-B467-110D4F8D8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AF3EC-C0F0-416E-A4D5-418DC5F28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DA84-FC1C-4873-8EB6-A95B54B7DD22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B03DF-83F9-44DD-B584-F5BFCBABF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3F0C6-F0D7-4391-8EE6-49FF3FCE4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6692-D105-45D7-98BB-312EB7A451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A271-0728-44B3-A6E7-E7CB31CF1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ΕΚΤΟ Β’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E2560-E373-4FFD-9A70-CFB1B9043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246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6059C-A987-4EB1-9C46-1CD9EAFA8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Σορβόνη – Το πρώτο Κολλέγιο της Ευρώπης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15A2E-2C44-41AA-BBE0-316737363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ανάπτυξη του Πανεπιστημίου στην Ευρώπη συνδέονται τα Κολλέγια, τα οποία δημιουργήθηκαν για να διευκολύνουν τους ξένους φοιτητές στις σπουδές των (13ος αι.).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Εκτός από φιλοξενία προσέφεραν και διδακτικό έργο.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ιερέας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de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Sorbon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ίδρυσε το πρώτο Κολλέγιο στην Ευρώπη για τους αποφοίτους του πρώτου κύκλου σπουδών στις Ελεύθερες Τέχνες που ήθελαν να συνεχίσουν τις σπουδές στη Θεολογία μέχρι και το διδακτορικό δίπλωμα.</a:t>
            </a:r>
          </a:p>
        </p:txBody>
      </p:sp>
    </p:spTree>
    <p:extLst>
      <p:ext uri="{BB962C8B-B14F-4D97-AF65-F5344CB8AC3E}">
        <p14:creationId xmlns:p14="http://schemas.microsoft.com/office/powerpoint/2010/main" val="420758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E211-B986-464A-AFEA-F5B1825E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DC2E7-5D54-4CFD-848E-BF0FCC909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Κολλέγιο είχε συγκεκριμένο καταστατικό ως εταιρεία μαθητών και καθηγητών και με τη φιλοδοξία να αποτραπεί το μονοπώλιο των μοναστικών ταγμάτων στην εκπαίδευση.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Κολλέγιο της Σορβόνης ήταν υψηλοτάτου επιπέδου με έδρες Θεολογίας, βιβλιοθήκες και το πρώτο τυπογραφείο στη Γαλλία (1469). Έδωσε μάλιστα το όνομά του σε όλο το Πανεπιστήμιο της γαλλικής πρωτεύουσας.</a:t>
            </a:r>
          </a:p>
        </p:txBody>
      </p:sp>
    </p:spTree>
    <p:extLst>
      <p:ext uri="{BB962C8B-B14F-4D97-AF65-F5344CB8AC3E}">
        <p14:creationId xmlns:p14="http://schemas.microsoft.com/office/powerpoint/2010/main" val="24391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F3A9B-F5A8-44EE-B814-0D951C7E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Άλλα Πανεπιστήμια στην Ευρώπη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2CF15-A040-474C-A755-2ECD6AA29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Αγγλία ιδρύθηκαν τα Πανεπιστήμια της Οξφόρδης και του Καίμπριτζ.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πρώτο δημιουργήθηκε από δασκάλους και σπουδαστές που έφυγαν από το Παρίσι το έτος 1567.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Σ’ αυτό διδασκόταν Δίκαιο, Θεολογία και Ελεύθερες Τέχνες. Τον 13ο αι. απέκτησε φήμη με τη διεύρυνση των σπουδών (αριθμητική, γεωμετρία, αστρονομία, μουσική).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Ξεχώρισε μάλιστα για τη σπουδή των μαθηματικών και των φυσικών επιστημών και σιγά-σιγά έγινε ονομαστό στην ηπειρωτική Ευρώπη.</a:t>
            </a:r>
          </a:p>
        </p:txBody>
      </p:sp>
    </p:spTree>
    <p:extLst>
      <p:ext uri="{BB962C8B-B14F-4D97-AF65-F5344CB8AC3E}">
        <p14:creationId xmlns:p14="http://schemas.microsoft.com/office/powerpoint/2010/main" val="313781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BA76-EE18-41AA-A47A-545754A4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DD41-EB14-48CE-B99A-AB1DD1C4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μια σύγκρουση μεταξύ φοιτητών και κατοίκων της πόλης γεννήθηκε το γνωστό Πανεπιστήμιο του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Cambridge,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μεγάλης και αυτό φήμης ένεκα και της προστασίας του από το βασιλέα (13ος αι.).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ίδιο τρόπο από προϋπάρχουσες σχολές δημιουργήθηκαν Ιατρικές Σχολές στο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Montpellier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1881.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Ιταλία το 1322 γεννήθηκε το Πανεπιστήμιο της Πάδοβα με την μετακίνηση διδασκόντων και διδασκομένων από το Πανεπιστήμιο της Μπολόνια.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Μέχρι τα τέλη του 15ου αι. σε όλη την Ευρώπη ιδρύθηκεν με παρόμοιο τρόπο μεγάλα Πανεπιστήμια.</a:t>
            </a:r>
          </a:p>
        </p:txBody>
      </p:sp>
    </p:spTree>
    <p:extLst>
      <p:ext uri="{BB962C8B-B14F-4D97-AF65-F5344CB8AC3E}">
        <p14:creationId xmlns:p14="http://schemas.microsoft.com/office/powerpoint/2010/main" val="36587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9F2E-A8F7-43F1-8DEB-520DA5D3C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κειμένου Καλλίστου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θέμα «</a:t>
            </a:r>
            <a:r>
              <a:rPr lang="el-G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Ιερά Παράδοση</a:t>
            </a: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Πηγή της Ορθόδοξης πίστης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σσ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303-320.</a:t>
            </a:r>
            <a:endParaRPr lang="el-GR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3590-C504-4CFB-BD6B-EDA70B49E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Παράδοση είναι η ζωή του Αγίου Πνεύματος στην Εκκλησία.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Όσες αλλαγές και αν έγιναν σε παγκόσμιο επίπεδο δεν κατάφεραν να διασπάσουν την εσωτερική συνέχεια της Ορθόδοξης Εκκλησίας.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Χριστιανική Παράδοση είναι η πίστη και η πράξη που μετέδωσε ο Ιησούς Χριστός στους Αποστόλους και έχει μεταδοθεί από γενιά σε γενιά στην Εκκλησία.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Παράδοση συγκροτούν η Αγία Γραφή, οι αποφάσεις των Οικουμενικών Συνόδων, τα γραπτά κείμενα των Πατέρων, οι Κανόνες, τα λειτουργικά βιβλία και οι εικόνες.</a:t>
            </a:r>
          </a:p>
        </p:txBody>
      </p:sp>
    </p:spTree>
    <p:extLst>
      <p:ext uri="{BB962C8B-B14F-4D97-AF65-F5344CB8AC3E}">
        <p14:creationId xmlns:p14="http://schemas.microsoft.com/office/powerpoint/2010/main" val="64216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906A-194C-4F42-8396-A8D66519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5D51-3C49-4BEA-992D-1E08DBD41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σωστή πιστότητα </a:t>
            </a:r>
            <a:r>
              <a:rPr lang="el-GR" sz="220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Παράδοση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κάτι μηχανικό, μια παθητική και αυτοματική διεργασία μετάδοσης της συσσωρευμένης σοφίας μιας εποχής του μακρινού παρελθόντος.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Ορθόδοξη αντίληψη για την Παράδοση δεν είναι στατική αλλά δυναμική, δεν την θεωρεί ως μια νεκρή αποδοχή του παρελθόντος αλλά ως μια ζώσα ανακάλυψη του Αγίου Πνεύματος στο παρόν.</a:t>
            </a:r>
          </a:p>
        </p:txBody>
      </p:sp>
    </p:spTree>
    <p:extLst>
      <p:ext uri="{BB962C8B-B14F-4D97-AF65-F5344CB8AC3E}">
        <p14:creationId xmlns:p14="http://schemas.microsoft.com/office/powerpoint/2010/main" val="11041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467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ΜΑΘΗΜΑ ΕΚΤΟ Β’</vt:lpstr>
      <vt:lpstr>Σορβόνη – Το πρώτο Κολλέγιο της Ευρώπης</vt:lpstr>
      <vt:lpstr>PowerPoint Presentation</vt:lpstr>
      <vt:lpstr>Άλλα Πανεπιστήμια στην Ευρώπη</vt:lpstr>
      <vt:lpstr>PowerPoint Presentation</vt:lpstr>
      <vt:lpstr>Παρουσίαση κειμένου Καλλίστου Ware, με θέμα «Ιερά Παράδοση: Πηγή της Ορθόδοξης πίστης», σσ. 303-320.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ΕΚΤΟ Β’</dc:title>
  <dc:creator>user</dc:creator>
  <cp:lastModifiedBy>user</cp:lastModifiedBy>
  <cp:revision>12</cp:revision>
  <dcterms:created xsi:type="dcterms:W3CDTF">2020-11-27T07:52:37Z</dcterms:created>
  <dcterms:modified xsi:type="dcterms:W3CDTF">2020-11-27T09:12:06Z</dcterms:modified>
</cp:coreProperties>
</file>