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B5F580-7E7D-4C5D-A25C-F180D1D81A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31DEFF-E685-446F-8935-2467F9065E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E8D85-1B5F-46AE-8E62-989604B6C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BDE4-43A7-41CD-9420-0E07D53F4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2DC76-662B-4716-ABA3-BE8A73068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015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615F-CEC3-40FC-820B-52A1BFF67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1535D0-3568-4554-A4C1-8149A4CF3C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A4520F-B11D-49A4-BCB9-49878298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FCB9FC-4357-43E3-97A7-E03C53B07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F7480-658B-4DA6-BD9D-EBEBBC605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7569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443364-0E8D-4E1D-B027-8825CC1B24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94302-8BE3-4F48-AE74-B3F8A068CD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4E4443-CD26-4C23-B63E-122546AB1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A48CB-59B0-43D9-BBCB-C34E137AA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417D0-A83F-45B0-B331-4BE51FABB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5464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B0C19-ECBD-4EC6-AB98-30E0D609B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6423E-6E1F-4402-B929-7C02DCB3F1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7ABDB-D822-45F0-86C2-EBC4858D9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072772-73B8-4F93-8B9A-CC28A751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1C522-254A-4902-AD58-85CF9F3D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6517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3CD0E-6975-4613-A1D9-96879508C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99E75-68D3-4322-B9CD-C628D31AA1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86282-BF67-4EEB-AA88-FA98E9485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6A365E-CDD8-429C-B74F-B6AD17BF6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AFF22-7721-476A-B894-BC6ED966B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75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3ADDD-6242-421B-A70C-7F1AAE11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EAC94-1163-448C-AC8E-E5C07E737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D986C-5B9A-46A3-9627-167EF4DBD1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E9357-6D5E-48B7-9193-1BF963D1C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FFFC7-FF84-415D-B094-ADC539901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84A518-223C-45D0-957A-2C8FB15E68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9099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779B6-FF10-4FAB-AA36-19A45D023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59F3A1-EF05-4988-B6D6-8A9D2942A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0D08B9-EAA9-42C2-9AC6-3DAEB1FD2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D42A65-F281-4DD7-B96B-F257F361CB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1E9FE-29DD-4803-A3F4-D8CE3C6474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92918B-772F-438B-8518-8AD7B6586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9C34F86-E2BD-46BC-BB8C-E07161C03B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6EBAE5-6215-4DB2-8BF1-98662EC36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4918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39541-15DC-465C-8D4B-1E948E1F9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576FCA-C927-4284-A470-77408F07A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F68D7-7F6A-43C5-B0AE-0EF2AE1AF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A3380-119F-4CAC-A659-395D0B571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8280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3B2B3B-1E03-4321-8ABB-08CCEECA4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C0392-54A3-43EE-9500-0F81C0726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01F030-744A-47B7-80F3-E948950A8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5460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79060-62BA-496B-856D-BF4A4918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96D6C-B3E4-4359-A11A-8472C1ADA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546994-6495-4F9F-88C5-EB9697DD6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280998-E36A-45DF-80DE-09E98E665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0C61C-19E2-45F1-BB31-655EC45A9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BE4544-8BA9-4C89-B9AD-4015F6A9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914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129901-7AC9-4EF3-B5EA-BE53C5442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BA7F3B-B9B6-47E1-ADDD-1F6E0A403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7CE34A-992E-4014-B0E8-9AA23DC638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503F00-FDC3-4203-927E-D68C03733F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2AAA37-3156-469E-ACAA-AF9B14D856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0CBE20-18D7-4C60-90E8-9C893772F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6959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54119C-4980-4029-9732-AC319D82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1B36-59A3-44DF-A698-5A89A4601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6E74EA-1A88-4ED9-BC92-90BFF4CB79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FA9E-7683-4550-A03E-C3012DD89C49}" type="datetimeFigureOut">
              <a:rPr lang="el-GR" smtClean="0"/>
              <a:t>30/11/2020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06B2E-EA15-4CDE-ADDD-BFE144CD0C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4FFD62-D3E1-440D-9A07-92A3151B53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875ED-2A18-4083-8F3A-EB3FBF8E0B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285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6F4DDA-907A-457A-BF76-E2782CAA59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l-G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ΜΑΘΗΜΑ ΠΕΜΠΤΟ Β’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A70943-F042-463D-919B-0EC727A9BCB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7264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B57C8-0734-4F91-BDC4-E54E426C3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A5DE84-2CD9-487F-8B02-16EE84EB9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Γ) </a:t>
            </a:r>
            <a:r>
              <a:rPr lang="el-GR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Σχολή του Παλατίου</a:t>
            </a:r>
          </a:p>
          <a:p>
            <a:pPr algn="just">
              <a:lnSpc>
                <a:spcPct val="150000"/>
              </a:lnSpc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Αρχές του 9ου αι. ο Κάρολος ο Μέγας ένωσε το ρωμαϊκό κράτος, εκχριστιάνισε τα γερμανικά φύλα και οργάνωσε το εκπαιδευτικό σύστημα, με σκοπό να προστατεύσει την εν Χριστώ σωτηρία των υποκόων του.</a:t>
            </a:r>
          </a:p>
          <a:p>
            <a:pPr algn="just">
              <a:lnSpc>
                <a:spcPct val="150000"/>
              </a:lnSpc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 το διάταγμα «Γενική Νουθεσία» (7889) όριζε το βίο, τη συμπεριφορά και το χρέος Επισκόπων και Ιερέων σε θέματα πίστεως και λατρευτικής ζωής.</a:t>
            </a:r>
          </a:p>
          <a:p>
            <a:pPr algn="just">
              <a:lnSpc>
                <a:spcPct val="150000"/>
              </a:lnSpc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Κάλεσε τα μοναστήρια και τις Επισκοπές να ιδρύσουν σχολεία, για να καταπολεμηθεί η αμάθεια.</a:t>
            </a:r>
          </a:p>
          <a:p>
            <a:pPr algn="just">
              <a:lnSpc>
                <a:spcPct val="150000"/>
              </a:lnSpc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Έδινε έμφαση στην εκμάθηση της λατινικής γλώσσας.</a:t>
            </a:r>
          </a:p>
          <a:p>
            <a:pPr algn="just">
              <a:lnSpc>
                <a:spcPct val="150000"/>
              </a:lnSpc>
            </a:pP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Από τους πιο σπουδαίους δασκάλους που κάλεσε κοντά του του τον Αλκουΐνο από το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York 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ο οποίος διαμόρφωσε τη Σχολή του Παλατίου (782), όπου φοιτούσαν ευγενείς όλων των ηλικιών.</a:t>
            </a:r>
          </a:p>
        </p:txBody>
      </p:sp>
    </p:spTree>
    <p:extLst>
      <p:ext uri="{BB962C8B-B14F-4D97-AF65-F5344CB8AC3E}">
        <p14:creationId xmlns:p14="http://schemas.microsoft.com/office/powerpoint/2010/main" val="76856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09888-6561-4D09-8352-6A75D31AD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74FE27-4FEE-4D17-9B4A-0024850B0D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επιδρομές των Βίκινγκς από τον Βορά (9ος-11ος αι.), διέλυσαν το σχέδιό του για ίδρυση μοναστηριακών, ενοριακών και Επισκοπικών σχολείων σε όλη την αυτοκρατορία.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 έργο του όμως καρποφόρησε αρκετούς αιώνες μετά με την αναζοπύρωση των Επισκοπικών σχολείων και την μετεξέλιξή των σε Ιδρύματα Ανώτατης Επαίδευσης, προδρόμους των σημερινών Πανεπιστημίων.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Τον 11ο-12ο αι., η Εκκκλησία στη Δύση προσπάθησε να οργανώσει την εκπαίδευση για την μόρφωση κυρίως του κλήρου.</a:t>
            </a:r>
          </a:p>
        </p:txBody>
      </p:sp>
    </p:spTree>
    <p:extLst>
      <p:ext uri="{BB962C8B-B14F-4D97-AF65-F5344CB8AC3E}">
        <p14:creationId xmlns:p14="http://schemas.microsoft.com/office/powerpoint/2010/main" val="1858924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B9132-060D-47F9-B3FA-ED430E2DC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Σχολιασμός του κειμένου του πρώην Αρχιεπισκόπου Αμερικής Δημητρίου Τρακατέλλη, «</a:t>
            </a:r>
            <a:r>
              <a:rPr lang="el-GR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Θεολογία μας χθές και αύριον</a:t>
            </a:r>
            <a:r>
              <a:rPr lang="el-G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σσ. 253-269.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D6DA3-6495-4C61-8F2A-BCD53FFE8E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l-G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Ερωτήματα που τίθενται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Μπορεί η Θεολογία να γίνει περισσότερο ανθρωπολογική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Ζούμε σε χριστιανική ή μεταχριστιανική εποχή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(βαθμιαία αποχριστιανοποίηση)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Ποιός ο σκοπός της Θεολογίας σήμερα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Ποιά η σχέση της Θεολογίας με την Εκκλησία, αλλά και την ίδια τη ζωή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(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Μήπως είναι μόνο ακαδημαϊκή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;)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l-G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600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82B4B-AE3D-4B23-82EC-57A92874A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548A2-EA3F-4352-87F0-8B9A2C3E37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 algn="just">
              <a:buFont typeface="+mj-lt"/>
              <a:buAutoNum type="arabicPeriod" startAt="2"/>
            </a:pPr>
            <a:r>
              <a:rPr lang="el-G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Θεολογία μας χθές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Χαρακτηρίζεται με τρεις λέξεις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Αντιγραφή, ερανισμός, σχολιασμός. Αντιγράφει δηλαδή απλά χωρίς να πρωτοτυπεί ερευνητικά, συρράφει κείμενα άλλων χωρίς επεξεργασία και αρέσκεται στο να σχολιάζει μόνο θέσεις άλλων και μάλιστα με μία κριτική προσέγγιση συνήθως αρνητική.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Έχουμε πολλές φορές μια Θεολογία ξένη προς την Εκκλησία και το πλήρωμά της. Αντί να είναι η Θεολογία μυσταγωγική και φωτιστική κατέληξε να είναι κάτι στείρο και στεγνό, άσχετη με την ίδια τη ζωή.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Θεολογία εκδηλώνεται ενίοτε αρνητικά, ως «ορθοδοξοθεολογία», νοσηρή δηλαδή και ακραία προσέγγιση της Ορθοδοξης παράδοσης.</a:t>
            </a:r>
          </a:p>
        </p:txBody>
      </p:sp>
    </p:spTree>
    <p:extLst>
      <p:ext uri="{BB962C8B-B14F-4D97-AF65-F5344CB8AC3E}">
        <p14:creationId xmlns:p14="http://schemas.microsoft.com/office/powerpoint/2010/main" val="274373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34FDB-B2C3-4864-B2CE-8DFEEA09B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2BAB82-5BE0-487C-9763-2A3380B86D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 startAt="3"/>
            </a:pPr>
            <a:r>
              <a:rPr lang="el-G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θεολογία μας αύριον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Πρέπει να είναι μια Θεολογία του ζώντος Θεού.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Πρέπει να είναι μια Θεολογία του σαρκωθέντος Θεού.</a:t>
            </a:r>
          </a:p>
          <a:p>
            <a:pPr algn="just">
              <a:lnSpc>
                <a:spcPct val="150000"/>
              </a:lnSpc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Πρέπει να είναι μια Θεολογία του Θεού της Οικουμένης. Θεολογία πανανθρώπινη, οικουμενική και αιώνια, «Υπέρ της Οικουμένης» κατά τη θεία </a:t>
            </a:r>
            <a:r>
              <a:rPr lang="el-GR" sz="2200">
                <a:latin typeface="Times New Roman" panose="02020603050405020304" pitchFamily="18" charset="0"/>
                <a:cs typeface="Times New Roman" panose="02020603050405020304" pitchFamily="18" charset="0"/>
              </a:rPr>
              <a:t>Λειτουργία του αγίου Ιωάννου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Χρυσοστόμου</a:t>
            </a:r>
          </a:p>
        </p:txBody>
      </p:sp>
    </p:spTree>
    <p:extLst>
      <p:ext uri="{BB962C8B-B14F-4D97-AF65-F5344CB8AC3E}">
        <p14:creationId xmlns:p14="http://schemas.microsoft.com/office/powerpoint/2010/main" val="35222897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436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ΜΑΘΗΜΑ ΠΕΜΠΤΟ Β’</vt:lpstr>
      <vt:lpstr>PowerPoint Presentation</vt:lpstr>
      <vt:lpstr>PowerPoint Presentation</vt:lpstr>
      <vt:lpstr>Σχολιασμός του κειμένου του πρώην Αρχιεπισκόπου Αμερικής Δημητρίου Τρακατέλλη, «Η Θεολογία μας χθές και αύριον», σσ. 253-269.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 ΠΕΜΠΤΟ Β’</dc:title>
  <dc:creator>user</dc:creator>
  <cp:lastModifiedBy>user</cp:lastModifiedBy>
  <cp:revision>1</cp:revision>
  <dcterms:created xsi:type="dcterms:W3CDTF">2020-11-30T12:55:54Z</dcterms:created>
  <dcterms:modified xsi:type="dcterms:W3CDTF">2020-11-30T12:56:33Z</dcterms:modified>
</cp:coreProperties>
</file>