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2055C0-1984-4C33-81FB-CFAE28DE3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4701501-E8CD-4A4C-8859-477D1803F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AD38743-23DE-4FD1-8CDB-4F3A320FE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2E28-4D34-4A1A-883D-13C8FEE89F2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B97D2CC-34CE-455D-84CD-4D3731A2F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727FA2A-C712-4F2A-BEA9-59AA0C4A6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7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27D4EA-8F47-4288-9DAF-4B83CBA0F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72DA736-B661-4857-8103-7D35B9513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3F086CA-2DCB-452D-A5EA-35E1CD03A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2E28-4D34-4A1A-883D-13C8FEE89F2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3236F03-7DE2-417E-93D6-A2BCD65FE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9564B24-96A6-4DFF-BA48-2301CB0C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2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E73F299-79E0-4A3D-804B-AEF939627B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C922EA7-3660-4B09-B0B1-4B739C15F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A366728-1888-41EE-9E94-A60C8021E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2E28-4D34-4A1A-883D-13C8FEE89F2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459F0B5-7A66-4087-B6AA-564CB440B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A471AB4-D627-4839-970A-BF287D339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1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7767E8-9D5B-4600-8606-D433228FE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CA48077-A7F5-4853-BC10-E7114E657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A14F489-86F5-459B-B64E-605011629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2E28-4D34-4A1A-883D-13C8FEE89F2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4FBAE6A-38C0-411A-8A34-C57FAA88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65F138E-2D97-42B0-82A6-E1D020A68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5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0C295C-6892-491D-AF06-0B0EA29D8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C7E93E3-DA7C-421F-A53B-12263615D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DF278A7-A109-40FB-928B-04F2F8A4A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2E28-4D34-4A1A-883D-13C8FEE89F2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D3AAE51-A423-44DC-BCDA-DD886F3BB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8AD0B07-6708-4C4C-8187-CC9115935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4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8EF830-6090-4F78-892B-8CFDB9E89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A02976-938C-4150-B066-F9A97BAAC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1EDABBB-CEA1-4CAA-BA8A-C300FEA74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1ED6113-E8F8-4AEE-956A-A9FFD689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2E28-4D34-4A1A-883D-13C8FEE89F2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FDE44C3-32E1-48B8-B85B-529F50A82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8200D76-2EF5-4BCA-A274-21C1072E7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27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A5CF5D-A828-4943-A3B1-D35415D79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C20920D-0B3F-49F4-A0E4-C0D986433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FD22F8A-619C-4CC5-B4FA-E01E17CE7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210DA23-1035-4C4F-B2C0-B95E7C4E0E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8B98244-3ED3-4476-8D4D-68A8A82F1E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62A39F9-3E78-4BBE-9334-2C962EAFD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2E28-4D34-4A1A-883D-13C8FEE89F2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7A96FD6-5C45-4E30-8189-1D0FE0078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962C6F3-CADE-459E-A9CA-A93EC4AB6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4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0D2167-08C2-4F84-9CD2-147C51678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5FD1900-EC27-476F-A4B2-3210D6706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2E28-4D34-4A1A-883D-13C8FEE89F2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2240D609-5222-4F68-A034-E1105AB55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02BA0C8-FCDE-4459-9FE6-9B333E7A1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4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5FA851E-4F18-4C5E-8674-4C07CFB20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2E28-4D34-4A1A-883D-13C8FEE89F2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AF5F31C-82BD-4F4E-8118-CFAC7D65B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E545AC5-9BCA-4CD2-B549-4609DEDB2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0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A6DA8D-5DDA-4DC7-A8BA-69F5B7B9A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BA215B-ED3E-44E6-BEF8-05F17F24F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E744EEF-453F-47A9-B0AA-E12E7463F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DCC26D7-4727-470A-858E-B967BA760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2E28-4D34-4A1A-883D-13C8FEE89F2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291010C-64C7-4E97-AC28-AB1553C56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BD40D61-9C6E-4F29-9257-EC350C895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4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5F85C1-B848-425D-A127-6FF323DA5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13CE92C-8B3A-4B29-99FE-97582B385C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15514A6-907D-404A-915B-FD5FB7C47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C4FBCD0-BE78-49C4-86EB-E8BC706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2E28-4D34-4A1A-883D-13C8FEE89F2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B2367CA-CFF3-422D-90EF-EDAAC16BF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0F803DA-B4DD-4C5F-B8D4-7DD7FE17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69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8F9B3E46-D2DE-4240-8010-25B08B07E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961C009-4122-4CD2-965E-D46517FD5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118CC46-47ED-498A-8095-6DC1F96D4E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02E28-4D34-4A1A-883D-13C8FEE89F2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66E2054-2E18-446A-B830-F825F3E82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6072557-E22C-465E-90F7-87EDD777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9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696FC8-4CB8-4A21-8AE8-75A6BADAA0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ΜΑΘΗΜΑ ΤΕΤΑΡΤΟ Α’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C0F00B2-2DCE-436E-86C5-AAA9D841E8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10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93A99C-5075-41A7-BF6C-4A334A3F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Ανώτατα Εκπαιδευτικά Ιδρύματα της Κωνσταντινούπολης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C1A043-6098-44E1-90AA-FE0241848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Επί μεγάλου Κωνσταντίνου, ο οποίος το 330 μ. Χ. ίδρυσε την Κωνσταντινούπολη, και του διαδόχου του Κωνστάντιου Β’ (337-361) τέθηκαν τα θεμέλια της νέας πρωτεύουσας του ρωμαϊκού κράτους.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Ιδρύθηκε το Μέγα Διδασκαλείον (ανώτατο εκπαιδευτικό ίδρυμα) στο Καπιτώλιο. Ονομάστηκε και Ακροατήριο των Ανακτόρων.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Δημιουργήθηκαν ακόμη βιβλιοθήκη και κέντρο αντιγραφής χειρογράφων για τη διάδοση της αρχαίας γραμματείας,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12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6F15DB-6209-4991-8D05-D692C8FAF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FB0F89-6A67-4E52-85AA-B880E9943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σύστημα εκπαίδευσης λειτουργούσε τόσο σε ιδιωτικό όσο και σε δημόσιο επίπεδο. Μετά το 425 (</a:t>
            </a:r>
            <a:r>
              <a:rPr lang="el-G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Θεοδοσιανός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Κώδικας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XIV, 9, 3)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απαγορεύτηκε να έχουν δημόσιο έργο οι δάσκαλοι που εργάζονταν ιδιωτικά.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Θεοδόσιος ο Β’ (401-450) αναδιοργανώνει το Διδασκαλείο, το οποίο λειτουργεί ως το πρώτο κρατικό Πανεπιστήμιο και μετονομάζεται σε Πανδιδακτήριο.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διδάσκοντες στο Πανδιδακτήριο ήταν 31 (ρήτορες, δάσκαλοι της γραμματικής, σοφιστές, φιλόσοφοι και νομικοί).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68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7B8B3A3-F0E0-403D-9685-69E58EF89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AD3213-E6AB-4751-8DD5-70220D575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νέο αυτό πανεπιστημιακό ίδρυμα ανταγωνιζόταν την ειδωλολατρική Ακαδημία των Αθηνών, προσέλκυε σπουδαστές από τα ανατολικά σύνορα της αυτοκρατορίας και στόχευε στη στελέχωση της δημόσιας διοίκησης.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εκλογή των καθηγητών, που γινόταν από τη Σύγκλητο, απαιτείτο η πολυμάθεια αλλά και το ανεπίληπτο ήθος.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Επί Ιουστινιανού (525-565) το πανεπιστήμιο αναδιοργανώνεται και μετονομάζεται σε Οικουμενικό Διδασκαλείο.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438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5B0DF1-400C-4E81-9B6D-538237168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E175DBD-7AC4-4A15-8F14-B32387E7D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αυτό λειτουργεί Νομική Σχολή, με διάρκεια φοίτησης πέντε έτη. Οι φοιτητές έπρεπε να γνωρίζουν καλά λατινικά και ελληνικά προκειμένου να μπορούν να μελετούν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Τον Ιουστινιάνειο Κώδικα που περιείχε αυτοκρατορικές διατάξεις σε 12 βιβλία.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Τον Πανδέκτη (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Digesta)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ανθολόγιο νομικών συγγραμμάτων.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Τις Εισηγήσεις, κείμενο με τις βασικές διατάξεις.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Τις Νεαρές, Διατάξεις 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Novelle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διατάξεις του Ιουστινιανού.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016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350538-2D5B-43FC-A205-30BF22600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3D255FE-EB57-40F7-B102-1ED6B1ABE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l-GR" sz="2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Οικουμενικό Διδασκαλείο και η δημόσια βιβλιοθήκη που βρισκόταν κοντά στην Αγία Σοφία πυρπολήθηκαν κατά τη στάση του Νίκα (532).</a:t>
            </a:r>
          </a:p>
          <a:p>
            <a:pPr algn="just">
              <a:lnSpc>
                <a:spcPct val="150000"/>
              </a:lnSpc>
            </a:pPr>
            <a:r>
              <a:rPr lang="el-GR" sz="2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Επί αυτοκράτορα Ηρακλείου (610-641), το Πανεπιστήμιο ονομάστηκε πάλι «Πανδιδακτήριο», ενώ η Νομική Σχολή καταργήθηκε και οι νομικές σπουδές επανεντάχθηκαν στις γενικές.</a:t>
            </a:r>
          </a:p>
          <a:p>
            <a:pPr algn="just">
              <a:lnSpc>
                <a:spcPct val="150000"/>
              </a:lnSpc>
            </a:pPr>
            <a:r>
              <a:rPr lang="el-GR" sz="2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Επί Λέοντος </a:t>
            </a:r>
            <a:r>
              <a:rPr lang="el-GR" sz="2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Ισαύρου</a:t>
            </a:r>
            <a:r>
              <a:rPr lang="el-GR" sz="2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(8</a:t>
            </a:r>
            <a:r>
              <a:rPr lang="el-GR" sz="205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sz="2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αι.) καταργήθηκαν τα λατινικά διότι παντού επικράτησε η ελληνική γλώσσα. Λόγω των συγκρούσεων μεταξύ εικονοκλαστών και εικονοφίλων κάηκε το Οικουμενικό Διδασκαλείο και αποτεφρώθηκαν το 726, 35500 βιβλία. Ανεστάλη η λειτουργία του Διδασκαλείου.</a:t>
            </a:r>
            <a:endParaRPr lang="en-US" sz="2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40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582BEA-B5F5-47E8-ADB5-4FD29DDC0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7BB41E-A566-4932-82F6-0F225C3A7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Λειτούργησε ξανά το 855 με 806 επί Καίσαρος Βάρδα, θείου του αυτοκράτορα Μιχαήλ του Γ’ (842-867) στο ανάκτορο της Μαγναύρας (μεγάλη αίθουσα-αυλή).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Πανεπιστήμιο της Μαγναύρας συνέβαλε στην αναγέννηση των γραμμάτων.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Επί αυτοκρατόρων της Μακεδονικής δυναστείας (867-1059), άλλοτε υπήρχε ιδιαίτερο ενδιαφέρον (Κων/νος ο Ζ’, 913-959) και άλλοτε όχι.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Μέχρι την εποχή των Φράγκων η παιδεία είχε άμεση εξάρτηση από την κρατική επιχορήγηση και το ενδιαφέρον των αυτοκρατόρων.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05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8454D37-978F-463A-A234-EFAD71DDF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B48578-377D-4429-BCE5-8A2E8FD9A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 τη διάρκεια της Φραγκοκρατίας (1204-1261) η ελληνική παιδεία στην </a:t>
            </a:r>
            <a:r>
              <a:rPr lang="el-G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Κων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λη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περιορίστηκε στις εκκλησιαστικές σχολές, με θεολογικά και θύραθεν μαθήματα, που διδάσκονταν στις Μονές του </a:t>
            </a:r>
            <a:r>
              <a:rPr lang="el-G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Ακαταλήπτου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Χριστού και στη Μονή της Χώρας.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γράμματα υποστήριξαν ιδιαίτερα οι ηγεμόνες της Αυτοκρατορίας της Νίκαιας, Ιωάννης </a:t>
            </a:r>
            <a:r>
              <a:rPr lang="el-G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Βατάτζης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(1222-1254) και Θεόδωρος Β’ </a:t>
            </a:r>
            <a:r>
              <a:rPr lang="el-G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Λάσκαρις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(1254-1258).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Ανάλογη υποστήριξη υπήρχε  και στην Αυτοκρατορία της Τραπεζούντας από τους Κομνηνούς (1204-1261).</a:t>
            </a:r>
          </a:p>
        </p:txBody>
      </p:sp>
    </p:spTree>
    <p:extLst>
      <p:ext uri="{BB962C8B-B14F-4D97-AF65-F5344CB8AC3E}">
        <p14:creationId xmlns:p14="http://schemas.microsoft.com/office/powerpoint/2010/main" val="1243257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16F924-5171-4938-A41B-636AEC338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BE3EE4B-9A9B-43A6-A338-B08AEBA7E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l-GR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Μετά τη Φραγκοκρατία έχουμε επανίδρυση του φιλοσοφικού τμήματος του Πανεπιστημίου από τον Μιχαήλ Η’ Παλαιολόγο (1259-1282) και διεύρυνση του Νομικού Τμήματος «</a:t>
            </a:r>
            <a:r>
              <a:rPr lang="el-GR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Βασιλικόν</a:t>
            </a:r>
            <a:r>
              <a:rPr lang="el-GR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από τον Ανδρόνικο Β’ Παλαιολόγο (1282-1328).</a:t>
            </a:r>
          </a:p>
          <a:p>
            <a:pPr lvl="0" algn="just">
              <a:lnSpc>
                <a:spcPct val="150000"/>
              </a:lnSpc>
            </a:pPr>
            <a:r>
              <a:rPr lang="el-GR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Γενικότερα κατά την </a:t>
            </a:r>
            <a:r>
              <a:rPr lang="el-GR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Παλαιολόγεια</a:t>
            </a:r>
            <a:r>
              <a:rPr lang="el-GR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εποχή στην </a:t>
            </a:r>
            <a:r>
              <a:rPr lang="el-GR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Κων</a:t>
            </a:r>
            <a:r>
              <a:rPr lang="el-GR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πολη</a:t>
            </a:r>
            <a:r>
              <a:rPr lang="el-GR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υπήρξε μια πνευματική ακτινοβολία και αναγέννηση. Σπούδαζαν φοιτητές και από τη Δύση, οι οποίοι έγιναν οι πρόδρομοι του ανθρωπισμού.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12424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609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Θέμα του Office</vt:lpstr>
      <vt:lpstr>ΜΑΘΗΜΑ ΤΕΤΑΡΤΟ Α’</vt:lpstr>
      <vt:lpstr>Τα Ανώτατα Εκπαιδευτικά Ιδρύματα της Κωνσταντινούπολης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ΤΕΤΑΡΤΟ</dc:title>
  <dc:creator>Jorge Carlos Georgios Bizbas</dc:creator>
  <cp:lastModifiedBy>user</cp:lastModifiedBy>
  <cp:revision>12</cp:revision>
  <cp:lastPrinted>2020-11-10T07:26:33Z</cp:lastPrinted>
  <dcterms:created xsi:type="dcterms:W3CDTF">2020-11-09T17:35:21Z</dcterms:created>
  <dcterms:modified xsi:type="dcterms:W3CDTF">2020-11-11T08:55:55Z</dcterms:modified>
</cp:coreProperties>
</file>