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89750" cy="100187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534AF-1348-4B09-BA3A-9A35DE9A4D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1D7F3-96A3-4B7A-BEF4-DAEC74727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02DAE-422A-4E79-A8F1-AF5D24D14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F9F8-0CE1-4021-9229-D0E8B543F7EB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A2BE-C01A-457F-9A05-0B8B51681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555F24-9A8B-480B-8EB8-E5BC7A41C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C090-2094-4728-90FD-565635A863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8864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5D174-E4A1-458C-BF70-2C5FB625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37D9FD-A747-4981-9985-BDD58026E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DA79D-176D-4B33-AC25-D207E5556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F9F8-0CE1-4021-9229-D0E8B543F7EB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C7BBC-FF7B-4F22-B76D-44377409C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ECA2D-CB73-439F-91E0-C4478F1D9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C090-2094-4728-90FD-565635A863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710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F8F0F6-7210-4C23-8456-DC6087D779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ABCBB7-0A5C-4A78-BC6E-52D895BE8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1DA6B-ADCA-43AC-9259-4F687FA0F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F9F8-0CE1-4021-9229-D0E8B543F7EB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5C64F-51E2-4548-898F-58E743509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F0D5E-6F3B-4429-850E-37E58003F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C090-2094-4728-90FD-565635A863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722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05B9F-C35F-4C1B-A09F-66081EFAA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004B-9B94-47AD-8850-3B75E321B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D9DCB-1B6E-4B9E-B3DF-528C95CDC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F9F8-0CE1-4021-9229-D0E8B543F7EB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EC98D-E80B-48D1-BB90-ACCF76291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02D6E-181B-4A8F-9A7E-B1A564310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C090-2094-4728-90FD-565635A863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565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12632-16FD-4F51-8DB0-266F575EB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ED3A1-DB70-4A17-B7F8-87DDEC243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80B58-19D2-4310-B6E6-91B51E876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F9F8-0CE1-4021-9229-D0E8B543F7EB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B8BC6-6AB9-48A9-922A-52EBE56F0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EC20C-CE8C-4E06-ADDC-120602AAC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C090-2094-4728-90FD-565635A863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334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7DAB1-E288-4460-99B8-3B54105E3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3ED60-4A07-4950-AF69-7927D8712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A4A92F-3023-425D-8C3F-761B245AF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23D227-A5E7-4A30-8260-80944BACC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F9F8-0CE1-4021-9229-D0E8B543F7EB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72BEA-FAAC-4499-B99D-B61691059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B7A42-851E-4A6D-9121-489C5C0F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C090-2094-4728-90FD-565635A863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754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CF8B4-0DE5-475A-926E-2D1573216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580C11-4F27-49F4-8382-27B6F75F3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862CC-256D-4EEF-B973-31947C2D8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32157-372B-449A-B0E9-AEC9215F5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4E8CB-CCEB-43DD-B24C-0F5DE56C98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579E4C-858A-4755-A2D5-BC2C9F2B6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F9F8-0CE1-4021-9229-D0E8B543F7EB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A65C21-E4F1-44E6-BDE6-C9A92AB8F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A418BA-3DF3-4493-9C6D-AE2500BF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C090-2094-4728-90FD-565635A863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1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B25B1-E89F-422E-9B91-F67FE31D1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0BA3CF-FAC2-4266-A467-F9549E345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F9F8-0CE1-4021-9229-D0E8B543F7EB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0B202C-3543-4E13-A3BF-DB5434EF8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D22978-43F0-4747-8D02-A3EA2476C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C090-2094-4728-90FD-565635A863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092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5A4A23-46C6-4960-A041-110855D5C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F9F8-0CE1-4021-9229-D0E8B543F7EB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4D8A33-94A5-4DED-ABFD-BFFD5E57A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A30F2D-B7C2-4337-9C60-511A24DED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C090-2094-4728-90FD-565635A863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1412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68A8C-28E1-4F3E-BA3B-9C3CCE974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382D6-1A76-42D1-BDD6-D8F3B210E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A00652-69FC-4E25-95C3-DF2B6CB23D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EE4351-DFE4-4728-A632-1B255554B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F9F8-0CE1-4021-9229-D0E8B543F7EB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3BB2E-FAE4-4B8B-9A99-E1DF0814F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EC8C34-8142-495A-9036-260AB504E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C090-2094-4728-90FD-565635A863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481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BC22C-6F84-4A48-A9D1-6CACD7F83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E2E2EE-33CC-4591-9742-B01C9E0B8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E10C6C-455C-42DB-BF91-6B9A583DEB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D92C3-2920-428C-88F9-BBB485F1A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8F9F8-0CE1-4021-9229-D0E8B543F7EB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15FC2-60B6-43A0-AA33-5819E8D71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03092-E839-4B41-858E-AD5839FAC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C090-2094-4728-90FD-565635A863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10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B27DCF-4C1D-4768-92D6-9AADB7826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80495-CBFB-4ED9-A725-E9E2D6684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B7FD-EFE4-4B2E-9100-85020AE8F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8F9F8-0CE1-4021-9229-D0E8B543F7EB}" type="datetimeFigureOut">
              <a:rPr lang="el-GR" smtClean="0"/>
              <a:t>7/1/2021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EBB11-FD79-415F-93D1-4D6ED26DDC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42D5A-FA3A-496F-91E6-04F3DF819B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C090-2094-4728-90FD-565635A863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49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EF649-4C85-4D11-879E-9DBF76C7F5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ΜΑΘΗΜΑ ΕΝΔΕΚΑΤΟ Β’</a:t>
            </a:r>
            <a:endParaRPr lang="el-GR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E75487-6600-4BD0-9DD7-E8C329C125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6045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D559A-F2CB-4B87-A757-B13FB6A89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Α)  </a:t>
            </a:r>
            <a:r>
              <a:rPr 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Παρουσίαση κειμένου της Αγίας και Μεγάλης Συνόδου, (2016), «</a:t>
            </a:r>
            <a:r>
              <a:rPr lang="el-GR" sz="2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αποστολή της Ορθοδόξου Εκκλησίας εις τον σύγχρονο κόσμον», </a:t>
            </a:r>
            <a:r>
              <a:rPr 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σσ. 463-460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C8EE5-F112-4AFE-BADE-6F474B192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αξία του ανθρώπου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Περί ελευθερίας και ευθύνης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Περί ειρήνης και δικαιοσύνης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ειρήνη και η αποτροπή του πολέμου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Ορθόδοξος Εκκλησία έναντι των διακρίσεων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αποστολή της Ορθοδόξου Εκκλησίας ως μαρτυρία αγάπης εν διακονία</a:t>
            </a:r>
          </a:p>
        </p:txBody>
      </p:sp>
    </p:spTree>
    <p:extLst>
      <p:ext uri="{BB962C8B-B14F-4D97-AF65-F5344CB8AC3E}">
        <p14:creationId xmlns:p14="http://schemas.microsoft.com/office/powerpoint/2010/main" val="240214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AD611-E653-452C-B0FB-2535CDA2C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Β)  </a:t>
            </a:r>
            <a:r>
              <a:rPr lang="el-GR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Ερευνητική – συνθετική εργασία. Γενικές οδηγίες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C6B62-90C6-46D4-9232-04E7916BA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Θέμα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Βιβλιογραφία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Δελτία – αποδελτίωση π.χ. Ι.Μ. Φουντούλη, </a:t>
            </a:r>
            <a:r>
              <a:rPr lang="el-G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Λογική Λατρεία,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Αθήνα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1997.</a:t>
            </a:r>
            <a:endParaRPr 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Γενικό Διάγραμμα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Αξιολόγηση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Σύνθεση, ταξινόμηση του υλικού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Μεθοδολογία, με λογική πορεία της σκέψης μας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Διάρθρωση – δομή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Πρόλογος, Εισαγωγή, Κεφάλαια, Επίλογος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Γλωσσικό ύφος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290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A4988-10B9-4BFB-AB64-8D0C69ABF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93623-5478-4101-89B3-79AED30FC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Δυσκολίες αναφύονται συνεχώς, όμως γίνονται συνεχείς προσπάθειες επίλυσής των.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κλίμα αυτό το μήνυμα των Ορθοδόξων Εκκλησιών είναι σταθερό για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Συνέχιση του διαλόγου μέχρι την ευχαριστιακή ενότητα.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Κατανόηση της Παράδοσης της Μίας και αδιαίρετης Εκκλησίας της πρώτης χριστιανικής χιλιετίας, όπως διατυπώθηκε στη διδασκαλία των Πατέρων στο Σύμβολο της Πίστεως.</a:t>
            </a:r>
          </a:p>
        </p:txBody>
      </p:sp>
    </p:spTree>
    <p:extLst>
      <p:ext uri="{BB962C8B-B14F-4D97-AF65-F5344CB8AC3E}">
        <p14:creationId xmlns:p14="http://schemas.microsoft.com/office/powerpoint/2010/main" val="376305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181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ΜΑΘΗΜΑ ΕΝΔΕΚΑΤΟ Β’</vt:lpstr>
      <vt:lpstr>Α)  Παρουσίαση κειμένου της Αγίας και Μεγάλης Συνόδου, (2016), «Η αποστολή της Ορθοδόξου Εκκλησίας εις τον σύγχρονο κόσμον», σσ. 463-460</vt:lpstr>
      <vt:lpstr>Β)  Ερευνητική – συνθετική εργασία. Γενικές οδηγίες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ΔΩΔΕΚΑΤΟ</dc:title>
  <dc:creator>user</dc:creator>
  <cp:lastModifiedBy>user</cp:lastModifiedBy>
  <cp:revision>3</cp:revision>
  <cp:lastPrinted>2021-01-07T15:16:41Z</cp:lastPrinted>
  <dcterms:created xsi:type="dcterms:W3CDTF">2021-01-07T15:10:29Z</dcterms:created>
  <dcterms:modified xsi:type="dcterms:W3CDTF">2021-01-07T15:22:40Z</dcterms:modified>
</cp:coreProperties>
</file>